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Lst>
  <p:sldSz cy="5143500" cx="9144000"/>
  <p:notesSz cx="6858000" cy="9144000"/>
  <p:embeddedFontLst>
    <p:embeddedFont>
      <p:font typeface="Source Code Pro"/>
      <p:regular r:id="rId126"/>
      <p:bold r:id="rId127"/>
    </p:embeddedFont>
    <p:embeddedFont>
      <p:font typeface="Oswald"/>
      <p:regular r:id="rId128"/>
      <p:bold r:id="rId1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font" Target="fonts/Oswald-bold.fntdata"/><Relationship Id="rId128" Type="http://schemas.openxmlformats.org/officeDocument/2006/relationships/font" Target="fonts/Oswald-regular.fntdata"/><Relationship Id="rId127" Type="http://schemas.openxmlformats.org/officeDocument/2006/relationships/font" Target="fonts/SourceCodePro-bold.fntdata"/><Relationship Id="rId126" Type="http://schemas.openxmlformats.org/officeDocument/2006/relationships/font" Target="fonts/SourceCodePro-regular.fntdata"/><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3" name="Shape 813"/>
        <p:cNvGrpSpPr/>
        <p:nvPr/>
      </p:nvGrpSpPr>
      <p:grpSpPr>
        <a:xfrm>
          <a:off x="0" y="0"/>
          <a:ext cx="0" cy="0"/>
          <a:chOff x="0" y="0"/>
          <a:chExt cx="0" cy="0"/>
        </a:xfrm>
      </p:grpSpPr>
      <p:sp>
        <p:nvSpPr>
          <p:cNvPr id="814" name="Shape 8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5" name="Shape 8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8" name="Shape 818"/>
        <p:cNvGrpSpPr/>
        <p:nvPr/>
      </p:nvGrpSpPr>
      <p:grpSpPr>
        <a:xfrm>
          <a:off x="0" y="0"/>
          <a:ext cx="0" cy="0"/>
          <a:chOff x="0" y="0"/>
          <a:chExt cx="0" cy="0"/>
        </a:xfrm>
      </p:grpSpPr>
      <p:sp>
        <p:nvSpPr>
          <p:cNvPr id="819" name="Shape 8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0" name="Shape 8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6" name="Shape 826"/>
        <p:cNvGrpSpPr/>
        <p:nvPr/>
      </p:nvGrpSpPr>
      <p:grpSpPr>
        <a:xfrm>
          <a:off x="0" y="0"/>
          <a:ext cx="0" cy="0"/>
          <a:chOff x="0" y="0"/>
          <a:chExt cx="0" cy="0"/>
        </a:xfrm>
      </p:grpSpPr>
      <p:sp>
        <p:nvSpPr>
          <p:cNvPr id="827" name="Shape 8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8" name="Shape 8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4" name="Shape 834"/>
        <p:cNvGrpSpPr/>
        <p:nvPr/>
      </p:nvGrpSpPr>
      <p:grpSpPr>
        <a:xfrm>
          <a:off x="0" y="0"/>
          <a:ext cx="0" cy="0"/>
          <a:chOff x="0" y="0"/>
          <a:chExt cx="0" cy="0"/>
        </a:xfrm>
      </p:grpSpPr>
      <p:sp>
        <p:nvSpPr>
          <p:cNvPr id="835" name="Shape 8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6" name="Shape 8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2" name="Shape 842"/>
        <p:cNvGrpSpPr/>
        <p:nvPr/>
      </p:nvGrpSpPr>
      <p:grpSpPr>
        <a:xfrm>
          <a:off x="0" y="0"/>
          <a:ext cx="0" cy="0"/>
          <a:chOff x="0" y="0"/>
          <a:chExt cx="0" cy="0"/>
        </a:xfrm>
      </p:grpSpPr>
      <p:sp>
        <p:nvSpPr>
          <p:cNvPr id="843" name="Shape 8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4" name="Shape 8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0" name="Shape 850"/>
        <p:cNvGrpSpPr/>
        <p:nvPr/>
      </p:nvGrpSpPr>
      <p:grpSpPr>
        <a:xfrm>
          <a:off x="0" y="0"/>
          <a:ext cx="0" cy="0"/>
          <a:chOff x="0" y="0"/>
          <a:chExt cx="0" cy="0"/>
        </a:xfrm>
      </p:grpSpPr>
      <p:sp>
        <p:nvSpPr>
          <p:cNvPr id="851" name="Shape 8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2" name="Shape 8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5" name="Shape 855"/>
        <p:cNvGrpSpPr/>
        <p:nvPr/>
      </p:nvGrpSpPr>
      <p:grpSpPr>
        <a:xfrm>
          <a:off x="0" y="0"/>
          <a:ext cx="0" cy="0"/>
          <a:chOff x="0" y="0"/>
          <a:chExt cx="0" cy="0"/>
        </a:xfrm>
      </p:grpSpPr>
      <p:sp>
        <p:nvSpPr>
          <p:cNvPr id="856" name="Shape 8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7" name="Shape 8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2" name="Shape 862"/>
        <p:cNvGrpSpPr/>
        <p:nvPr/>
      </p:nvGrpSpPr>
      <p:grpSpPr>
        <a:xfrm>
          <a:off x="0" y="0"/>
          <a:ext cx="0" cy="0"/>
          <a:chOff x="0" y="0"/>
          <a:chExt cx="0" cy="0"/>
        </a:xfrm>
      </p:grpSpPr>
      <p:sp>
        <p:nvSpPr>
          <p:cNvPr id="863" name="Shape 8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4" name="Shape 8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9" name="Shape 869"/>
        <p:cNvGrpSpPr/>
        <p:nvPr/>
      </p:nvGrpSpPr>
      <p:grpSpPr>
        <a:xfrm>
          <a:off x="0" y="0"/>
          <a:ext cx="0" cy="0"/>
          <a:chOff x="0" y="0"/>
          <a:chExt cx="0" cy="0"/>
        </a:xfrm>
      </p:grpSpPr>
      <p:sp>
        <p:nvSpPr>
          <p:cNvPr id="870" name="Shape 8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1" name="Shape 8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7" name="Shape 877"/>
        <p:cNvGrpSpPr/>
        <p:nvPr/>
      </p:nvGrpSpPr>
      <p:grpSpPr>
        <a:xfrm>
          <a:off x="0" y="0"/>
          <a:ext cx="0" cy="0"/>
          <a:chOff x="0" y="0"/>
          <a:chExt cx="0" cy="0"/>
        </a:xfrm>
      </p:grpSpPr>
      <p:sp>
        <p:nvSpPr>
          <p:cNvPr id="878" name="Shape 8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9" name="Shape 8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5" name="Shape 885"/>
        <p:cNvGrpSpPr/>
        <p:nvPr/>
      </p:nvGrpSpPr>
      <p:grpSpPr>
        <a:xfrm>
          <a:off x="0" y="0"/>
          <a:ext cx="0" cy="0"/>
          <a:chOff x="0" y="0"/>
          <a:chExt cx="0" cy="0"/>
        </a:xfrm>
      </p:grpSpPr>
      <p:sp>
        <p:nvSpPr>
          <p:cNvPr id="886" name="Shape 8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7" name="Shape 8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3" name="Shape 893"/>
        <p:cNvGrpSpPr/>
        <p:nvPr/>
      </p:nvGrpSpPr>
      <p:grpSpPr>
        <a:xfrm>
          <a:off x="0" y="0"/>
          <a:ext cx="0" cy="0"/>
          <a:chOff x="0" y="0"/>
          <a:chExt cx="0" cy="0"/>
        </a:xfrm>
      </p:grpSpPr>
      <p:sp>
        <p:nvSpPr>
          <p:cNvPr id="894" name="Shape 8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5" name="Shape 8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1" name="Shape 901"/>
        <p:cNvGrpSpPr/>
        <p:nvPr/>
      </p:nvGrpSpPr>
      <p:grpSpPr>
        <a:xfrm>
          <a:off x="0" y="0"/>
          <a:ext cx="0" cy="0"/>
          <a:chOff x="0" y="0"/>
          <a:chExt cx="0" cy="0"/>
        </a:xfrm>
      </p:grpSpPr>
      <p:sp>
        <p:nvSpPr>
          <p:cNvPr id="902" name="Shape 9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3" name="Shape 9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9" name="Shape 909"/>
        <p:cNvGrpSpPr/>
        <p:nvPr/>
      </p:nvGrpSpPr>
      <p:grpSpPr>
        <a:xfrm>
          <a:off x="0" y="0"/>
          <a:ext cx="0" cy="0"/>
          <a:chOff x="0" y="0"/>
          <a:chExt cx="0" cy="0"/>
        </a:xfrm>
      </p:grpSpPr>
      <p:sp>
        <p:nvSpPr>
          <p:cNvPr id="910" name="Shape 9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1" name="Shape 9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5" name="Shape 915"/>
        <p:cNvGrpSpPr/>
        <p:nvPr/>
      </p:nvGrpSpPr>
      <p:grpSpPr>
        <a:xfrm>
          <a:off x="0" y="0"/>
          <a:ext cx="0" cy="0"/>
          <a:chOff x="0" y="0"/>
          <a:chExt cx="0" cy="0"/>
        </a:xfrm>
      </p:grpSpPr>
      <p:sp>
        <p:nvSpPr>
          <p:cNvPr id="916" name="Shape 9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7" name="Shape 9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3" name="Shape 923"/>
        <p:cNvGrpSpPr/>
        <p:nvPr/>
      </p:nvGrpSpPr>
      <p:grpSpPr>
        <a:xfrm>
          <a:off x="0" y="0"/>
          <a:ext cx="0" cy="0"/>
          <a:chOff x="0" y="0"/>
          <a:chExt cx="0" cy="0"/>
        </a:xfrm>
      </p:grpSpPr>
      <p:sp>
        <p:nvSpPr>
          <p:cNvPr id="924" name="Shape 9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5" name="Shape 92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1" name="Shape 931"/>
        <p:cNvGrpSpPr/>
        <p:nvPr/>
      </p:nvGrpSpPr>
      <p:grpSpPr>
        <a:xfrm>
          <a:off x="0" y="0"/>
          <a:ext cx="0" cy="0"/>
          <a:chOff x="0" y="0"/>
          <a:chExt cx="0" cy="0"/>
        </a:xfrm>
      </p:grpSpPr>
      <p:sp>
        <p:nvSpPr>
          <p:cNvPr id="932" name="Shape 9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3" name="Shape 9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9" name="Shape 939"/>
        <p:cNvGrpSpPr/>
        <p:nvPr/>
      </p:nvGrpSpPr>
      <p:grpSpPr>
        <a:xfrm>
          <a:off x="0" y="0"/>
          <a:ext cx="0" cy="0"/>
          <a:chOff x="0" y="0"/>
          <a:chExt cx="0" cy="0"/>
        </a:xfrm>
      </p:grpSpPr>
      <p:sp>
        <p:nvSpPr>
          <p:cNvPr id="940" name="Shape 9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1" name="Shape 9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7" name="Shape 947"/>
        <p:cNvGrpSpPr/>
        <p:nvPr/>
      </p:nvGrpSpPr>
      <p:grpSpPr>
        <a:xfrm>
          <a:off x="0" y="0"/>
          <a:ext cx="0" cy="0"/>
          <a:chOff x="0" y="0"/>
          <a:chExt cx="0" cy="0"/>
        </a:xfrm>
      </p:grpSpPr>
      <p:sp>
        <p:nvSpPr>
          <p:cNvPr id="948" name="Shape 9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9" name="Shape 9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5" name="Shape 955"/>
        <p:cNvGrpSpPr/>
        <p:nvPr/>
      </p:nvGrpSpPr>
      <p:grpSpPr>
        <a:xfrm>
          <a:off x="0" y="0"/>
          <a:ext cx="0" cy="0"/>
          <a:chOff x="0" y="0"/>
          <a:chExt cx="0" cy="0"/>
        </a:xfrm>
      </p:grpSpPr>
      <p:sp>
        <p:nvSpPr>
          <p:cNvPr id="956" name="Shape 9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7" name="Shape 9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3" name="Shape 963"/>
        <p:cNvGrpSpPr/>
        <p:nvPr/>
      </p:nvGrpSpPr>
      <p:grpSpPr>
        <a:xfrm>
          <a:off x="0" y="0"/>
          <a:ext cx="0" cy="0"/>
          <a:chOff x="0" y="0"/>
          <a:chExt cx="0" cy="0"/>
        </a:xfrm>
      </p:grpSpPr>
      <p:sp>
        <p:nvSpPr>
          <p:cNvPr id="964" name="Shape 9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5" name="Shape 9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1" name="Shape 971"/>
        <p:cNvGrpSpPr/>
        <p:nvPr/>
      </p:nvGrpSpPr>
      <p:grpSpPr>
        <a:xfrm>
          <a:off x="0" y="0"/>
          <a:ext cx="0" cy="0"/>
          <a:chOff x="0" y="0"/>
          <a:chExt cx="0" cy="0"/>
        </a:xfrm>
      </p:grpSpPr>
      <p:sp>
        <p:nvSpPr>
          <p:cNvPr id="972" name="Shape 9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3" name="Shape 9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1" name="Shape 2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 name="Shape 286"/>
        <p:cNvGrpSpPr/>
        <p:nvPr/>
      </p:nvGrpSpPr>
      <p:grpSpPr>
        <a:xfrm>
          <a:off x="0" y="0"/>
          <a:ext cx="0" cy="0"/>
          <a:chOff x="0" y="0"/>
          <a:chExt cx="0" cy="0"/>
        </a:xfrm>
      </p:grpSpPr>
      <p:sp>
        <p:nvSpPr>
          <p:cNvPr id="287" name="Shape 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8" name="Shape 2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0" name="Shape 3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4" name="Shape 414"/>
        <p:cNvGrpSpPr/>
        <p:nvPr/>
      </p:nvGrpSpPr>
      <p:grpSpPr>
        <a:xfrm>
          <a:off x="0" y="0"/>
          <a:ext cx="0" cy="0"/>
          <a:chOff x="0" y="0"/>
          <a:chExt cx="0" cy="0"/>
        </a:xfrm>
      </p:grpSpPr>
      <p:sp>
        <p:nvSpPr>
          <p:cNvPr id="415" name="Shape 4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6" name="Shape 4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4" name="Shape 4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0" name="Shape 430"/>
        <p:cNvGrpSpPr/>
        <p:nvPr/>
      </p:nvGrpSpPr>
      <p:grpSpPr>
        <a:xfrm>
          <a:off x="0" y="0"/>
          <a:ext cx="0" cy="0"/>
          <a:chOff x="0" y="0"/>
          <a:chExt cx="0" cy="0"/>
        </a:xfrm>
      </p:grpSpPr>
      <p:sp>
        <p:nvSpPr>
          <p:cNvPr id="431" name="Shape 4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2" name="Shape 4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5" name="Shape 4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9" name="Shape 459"/>
        <p:cNvGrpSpPr/>
        <p:nvPr/>
      </p:nvGrpSpPr>
      <p:grpSpPr>
        <a:xfrm>
          <a:off x="0" y="0"/>
          <a:ext cx="0" cy="0"/>
          <a:chOff x="0" y="0"/>
          <a:chExt cx="0" cy="0"/>
        </a:xfrm>
      </p:grpSpPr>
      <p:sp>
        <p:nvSpPr>
          <p:cNvPr id="460" name="Shape 4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1" name="Shape 4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0" name="Shape 47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8" name="Shape 47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2" name="Shape 482"/>
        <p:cNvGrpSpPr/>
        <p:nvPr/>
      </p:nvGrpSpPr>
      <p:grpSpPr>
        <a:xfrm>
          <a:off x="0" y="0"/>
          <a:ext cx="0" cy="0"/>
          <a:chOff x="0" y="0"/>
          <a:chExt cx="0" cy="0"/>
        </a:xfrm>
      </p:grpSpPr>
      <p:sp>
        <p:nvSpPr>
          <p:cNvPr id="483" name="Shape 4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4" name="Shape 4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0" name="Shape 490"/>
        <p:cNvGrpSpPr/>
        <p:nvPr/>
      </p:nvGrpSpPr>
      <p:grpSpPr>
        <a:xfrm>
          <a:off x="0" y="0"/>
          <a:ext cx="0" cy="0"/>
          <a:chOff x="0" y="0"/>
          <a:chExt cx="0" cy="0"/>
        </a:xfrm>
      </p:grpSpPr>
      <p:sp>
        <p:nvSpPr>
          <p:cNvPr id="491" name="Shape 4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2" name="Shape 4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0" name="Shape 5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6" name="Shape 506"/>
        <p:cNvGrpSpPr/>
        <p:nvPr/>
      </p:nvGrpSpPr>
      <p:grpSpPr>
        <a:xfrm>
          <a:off x="0" y="0"/>
          <a:ext cx="0" cy="0"/>
          <a:chOff x="0" y="0"/>
          <a:chExt cx="0" cy="0"/>
        </a:xfrm>
      </p:grpSpPr>
      <p:sp>
        <p:nvSpPr>
          <p:cNvPr id="507" name="Shape 5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8" name="Shape 5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1" name="Shape 511"/>
        <p:cNvGrpSpPr/>
        <p:nvPr/>
      </p:nvGrpSpPr>
      <p:grpSpPr>
        <a:xfrm>
          <a:off x="0" y="0"/>
          <a:ext cx="0" cy="0"/>
          <a:chOff x="0" y="0"/>
          <a:chExt cx="0" cy="0"/>
        </a:xfrm>
      </p:grpSpPr>
      <p:sp>
        <p:nvSpPr>
          <p:cNvPr id="512" name="Shape 5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3" name="Shape 5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2" name="Shape 522"/>
        <p:cNvGrpSpPr/>
        <p:nvPr/>
      </p:nvGrpSpPr>
      <p:grpSpPr>
        <a:xfrm>
          <a:off x="0" y="0"/>
          <a:ext cx="0" cy="0"/>
          <a:chOff x="0" y="0"/>
          <a:chExt cx="0" cy="0"/>
        </a:xfrm>
      </p:grpSpPr>
      <p:sp>
        <p:nvSpPr>
          <p:cNvPr id="523" name="Shape 5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4" name="Shape 5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9" name="Shape 529"/>
        <p:cNvGrpSpPr/>
        <p:nvPr/>
      </p:nvGrpSpPr>
      <p:grpSpPr>
        <a:xfrm>
          <a:off x="0" y="0"/>
          <a:ext cx="0" cy="0"/>
          <a:chOff x="0" y="0"/>
          <a:chExt cx="0" cy="0"/>
        </a:xfrm>
      </p:grpSpPr>
      <p:sp>
        <p:nvSpPr>
          <p:cNvPr id="530" name="Shape 5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1" name="Shape 5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7" name="Shape 537"/>
        <p:cNvGrpSpPr/>
        <p:nvPr/>
      </p:nvGrpSpPr>
      <p:grpSpPr>
        <a:xfrm>
          <a:off x="0" y="0"/>
          <a:ext cx="0" cy="0"/>
          <a:chOff x="0" y="0"/>
          <a:chExt cx="0" cy="0"/>
        </a:xfrm>
      </p:grpSpPr>
      <p:sp>
        <p:nvSpPr>
          <p:cNvPr id="538" name="Shape 5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9" name="Shape 5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5" name="Shape 545"/>
        <p:cNvGrpSpPr/>
        <p:nvPr/>
      </p:nvGrpSpPr>
      <p:grpSpPr>
        <a:xfrm>
          <a:off x="0" y="0"/>
          <a:ext cx="0" cy="0"/>
          <a:chOff x="0" y="0"/>
          <a:chExt cx="0" cy="0"/>
        </a:xfrm>
      </p:grpSpPr>
      <p:sp>
        <p:nvSpPr>
          <p:cNvPr id="546" name="Shape 5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7" name="Shape 54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5" name="Shape 5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9" name="Shape 559"/>
        <p:cNvGrpSpPr/>
        <p:nvPr/>
      </p:nvGrpSpPr>
      <p:grpSpPr>
        <a:xfrm>
          <a:off x="0" y="0"/>
          <a:ext cx="0" cy="0"/>
          <a:chOff x="0" y="0"/>
          <a:chExt cx="0" cy="0"/>
        </a:xfrm>
      </p:grpSpPr>
      <p:sp>
        <p:nvSpPr>
          <p:cNvPr id="560" name="Shape 5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1" name="Shape 5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9" name="Shape 5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5" name="Shape 575"/>
        <p:cNvGrpSpPr/>
        <p:nvPr/>
      </p:nvGrpSpPr>
      <p:grpSpPr>
        <a:xfrm>
          <a:off x="0" y="0"/>
          <a:ext cx="0" cy="0"/>
          <a:chOff x="0" y="0"/>
          <a:chExt cx="0" cy="0"/>
        </a:xfrm>
      </p:grpSpPr>
      <p:sp>
        <p:nvSpPr>
          <p:cNvPr id="576" name="Shape 5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7" name="Shape 5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3" name="Shape 583"/>
        <p:cNvGrpSpPr/>
        <p:nvPr/>
      </p:nvGrpSpPr>
      <p:grpSpPr>
        <a:xfrm>
          <a:off x="0" y="0"/>
          <a:ext cx="0" cy="0"/>
          <a:chOff x="0" y="0"/>
          <a:chExt cx="0" cy="0"/>
        </a:xfrm>
      </p:grpSpPr>
      <p:sp>
        <p:nvSpPr>
          <p:cNvPr id="584" name="Shape 5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5" name="Shape 5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0" name="Shape 590"/>
        <p:cNvGrpSpPr/>
        <p:nvPr/>
      </p:nvGrpSpPr>
      <p:grpSpPr>
        <a:xfrm>
          <a:off x="0" y="0"/>
          <a:ext cx="0" cy="0"/>
          <a:chOff x="0" y="0"/>
          <a:chExt cx="0" cy="0"/>
        </a:xfrm>
      </p:grpSpPr>
      <p:sp>
        <p:nvSpPr>
          <p:cNvPr id="591" name="Shape 5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2" name="Shape 5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6" name="Shape 596"/>
        <p:cNvGrpSpPr/>
        <p:nvPr/>
      </p:nvGrpSpPr>
      <p:grpSpPr>
        <a:xfrm>
          <a:off x="0" y="0"/>
          <a:ext cx="0" cy="0"/>
          <a:chOff x="0" y="0"/>
          <a:chExt cx="0" cy="0"/>
        </a:xfrm>
      </p:grpSpPr>
      <p:sp>
        <p:nvSpPr>
          <p:cNvPr id="597" name="Shape 5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8" name="Shape 5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4" name="Shape 604"/>
        <p:cNvGrpSpPr/>
        <p:nvPr/>
      </p:nvGrpSpPr>
      <p:grpSpPr>
        <a:xfrm>
          <a:off x="0" y="0"/>
          <a:ext cx="0" cy="0"/>
          <a:chOff x="0" y="0"/>
          <a:chExt cx="0" cy="0"/>
        </a:xfrm>
      </p:grpSpPr>
      <p:sp>
        <p:nvSpPr>
          <p:cNvPr id="605" name="Shape 6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6" name="Shape 6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1" name="Shape 611"/>
        <p:cNvGrpSpPr/>
        <p:nvPr/>
      </p:nvGrpSpPr>
      <p:grpSpPr>
        <a:xfrm>
          <a:off x="0" y="0"/>
          <a:ext cx="0" cy="0"/>
          <a:chOff x="0" y="0"/>
          <a:chExt cx="0" cy="0"/>
        </a:xfrm>
      </p:grpSpPr>
      <p:sp>
        <p:nvSpPr>
          <p:cNvPr id="612" name="Shape 6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3" name="Shape 6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9" name="Shape 619"/>
        <p:cNvGrpSpPr/>
        <p:nvPr/>
      </p:nvGrpSpPr>
      <p:grpSpPr>
        <a:xfrm>
          <a:off x="0" y="0"/>
          <a:ext cx="0" cy="0"/>
          <a:chOff x="0" y="0"/>
          <a:chExt cx="0" cy="0"/>
        </a:xfrm>
      </p:grpSpPr>
      <p:sp>
        <p:nvSpPr>
          <p:cNvPr id="620" name="Shape 6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1" name="Shape 6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7" name="Shape 627"/>
        <p:cNvGrpSpPr/>
        <p:nvPr/>
      </p:nvGrpSpPr>
      <p:grpSpPr>
        <a:xfrm>
          <a:off x="0" y="0"/>
          <a:ext cx="0" cy="0"/>
          <a:chOff x="0" y="0"/>
          <a:chExt cx="0" cy="0"/>
        </a:xfrm>
      </p:grpSpPr>
      <p:sp>
        <p:nvSpPr>
          <p:cNvPr id="628" name="Shape 6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9" name="Shape 6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5" name="Shape 635"/>
        <p:cNvGrpSpPr/>
        <p:nvPr/>
      </p:nvGrpSpPr>
      <p:grpSpPr>
        <a:xfrm>
          <a:off x="0" y="0"/>
          <a:ext cx="0" cy="0"/>
          <a:chOff x="0" y="0"/>
          <a:chExt cx="0" cy="0"/>
        </a:xfrm>
      </p:grpSpPr>
      <p:sp>
        <p:nvSpPr>
          <p:cNvPr id="636" name="Shape 6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7" name="Shape 6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4" name="Shape 644"/>
        <p:cNvGrpSpPr/>
        <p:nvPr/>
      </p:nvGrpSpPr>
      <p:grpSpPr>
        <a:xfrm>
          <a:off x="0" y="0"/>
          <a:ext cx="0" cy="0"/>
          <a:chOff x="0" y="0"/>
          <a:chExt cx="0" cy="0"/>
        </a:xfrm>
      </p:grpSpPr>
      <p:sp>
        <p:nvSpPr>
          <p:cNvPr id="645" name="Shape 6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6" name="Shape 6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2" name="Shape 652"/>
        <p:cNvGrpSpPr/>
        <p:nvPr/>
      </p:nvGrpSpPr>
      <p:grpSpPr>
        <a:xfrm>
          <a:off x="0" y="0"/>
          <a:ext cx="0" cy="0"/>
          <a:chOff x="0" y="0"/>
          <a:chExt cx="0" cy="0"/>
        </a:xfrm>
      </p:grpSpPr>
      <p:sp>
        <p:nvSpPr>
          <p:cNvPr id="653" name="Shape 6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4" name="Shape 6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7" name="Shape 657"/>
        <p:cNvGrpSpPr/>
        <p:nvPr/>
      </p:nvGrpSpPr>
      <p:grpSpPr>
        <a:xfrm>
          <a:off x="0" y="0"/>
          <a:ext cx="0" cy="0"/>
          <a:chOff x="0" y="0"/>
          <a:chExt cx="0" cy="0"/>
        </a:xfrm>
      </p:grpSpPr>
      <p:sp>
        <p:nvSpPr>
          <p:cNvPr id="658" name="Shape 6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9" name="Shape 6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3" name="Shape 663"/>
        <p:cNvGrpSpPr/>
        <p:nvPr/>
      </p:nvGrpSpPr>
      <p:grpSpPr>
        <a:xfrm>
          <a:off x="0" y="0"/>
          <a:ext cx="0" cy="0"/>
          <a:chOff x="0" y="0"/>
          <a:chExt cx="0" cy="0"/>
        </a:xfrm>
      </p:grpSpPr>
      <p:sp>
        <p:nvSpPr>
          <p:cNvPr id="664" name="Shape 6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5" name="Shape 6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1" name="Shape 671"/>
        <p:cNvGrpSpPr/>
        <p:nvPr/>
      </p:nvGrpSpPr>
      <p:grpSpPr>
        <a:xfrm>
          <a:off x="0" y="0"/>
          <a:ext cx="0" cy="0"/>
          <a:chOff x="0" y="0"/>
          <a:chExt cx="0" cy="0"/>
        </a:xfrm>
      </p:grpSpPr>
      <p:sp>
        <p:nvSpPr>
          <p:cNvPr id="672" name="Shape 6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3" name="Shape 6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9" name="Shape 679"/>
        <p:cNvGrpSpPr/>
        <p:nvPr/>
      </p:nvGrpSpPr>
      <p:grpSpPr>
        <a:xfrm>
          <a:off x="0" y="0"/>
          <a:ext cx="0" cy="0"/>
          <a:chOff x="0" y="0"/>
          <a:chExt cx="0" cy="0"/>
        </a:xfrm>
      </p:grpSpPr>
      <p:sp>
        <p:nvSpPr>
          <p:cNvPr id="680" name="Shape 6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1" name="Shape 6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6" name="Shape 686"/>
        <p:cNvGrpSpPr/>
        <p:nvPr/>
      </p:nvGrpSpPr>
      <p:grpSpPr>
        <a:xfrm>
          <a:off x="0" y="0"/>
          <a:ext cx="0" cy="0"/>
          <a:chOff x="0" y="0"/>
          <a:chExt cx="0" cy="0"/>
        </a:xfrm>
      </p:grpSpPr>
      <p:sp>
        <p:nvSpPr>
          <p:cNvPr id="687" name="Shape 6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8" name="Shape 6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5" name="Shape 695"/>
        <p:cNvGrpSpPr/>
        <p:nvPr/>
      </p:nvGrpSpPr>
      <p:grpSpPr>
        <a:xfrm>
          <a:off x="0" y="0"/>
          <a:ext cx="0" cy="0"/>
          <a:chOff x="0" y="0"/>
          <a:chExt cx="0" cy="0"/>
        </a:xfrm>
      </p:grpSpPr>
      <p:sp>
        <p:nvSpPr>
          <p:cNvPr id="696" name="Shape 6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7" name="Shape 6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3" name="Shape 703"/>
        <p:cNvGrpSpPr/>
        <p:nvPr/>
      </p:nvGrpSpPr>
      <p:grpSpPr>
        <a:xfrm>
          <a:off x="0" y="0"/>
          <a:ext cx="0" cy="0"/>
          <a:chOff x="0" y="0"/>
          <a:chExt cx="0" cy="0"/>
        </a:xfrm>
      </p:grpSpPr>
      <p:sp>
        <p:nvSpPr>
          <p:cNvPr id="704" name="Shape 7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5" name="Shape 7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1" name="Shape 711"/>
        <p:cNvGrpSpPr/>
        <p:nvPr/>
      </p:nvGrpSpPr>
      <p:grpSpPr>
        <a:xfrm>
          <a:off x="0" y="0"/>
          <a:ext cx="0" cy="0"/>
          <a:chOff x="0" y="0"/>
          <a:chExt cx="0" cy="0"/>
        </a:xfrm>
      </p:grpSpPr>
      <p:sp>
        <p:nvSpPr>
          <p:cNvPr id="712" name="Shape 7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3" name="Shape 7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7" name="Shape 717"/>
        <p:cNvGrpSpPr/>
        <p:nvPr/>
      </p:nvGrpSpPr>
      <p:grpSpPr>
        <a:xfrm>
          <a:off x="0" y="0"/>
          <a:ext cx="0" cy="0"/>
          <a:chOff x="0" y="0"/>
          <a:chExt cx="0" cy="0"/>
        </a:xfrm>
      </p:grpSpPr>
      <p:sp>
        <p:nvSpPr>
          <p:cNvPr id="718" name="Shape 7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9" name="Shape 7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5" name="Shape 725"/>
        <p:cNvGrpSpPr/>
        <p:nvPr/>
      </p:nvGrpSpPr>
      <p:grpSpPr>
        <a:xfrm>
          <a:off x="0" y="0"/>
          <a:ext cx="0" cy="0"/>
          <a:chOff x="0" y="0"/>
          <a:chExt cx="0" cy="0"/>
        </a:xfrm>
      </p:grpSpPr>
      <p:sp>
        <p:nvSpPr>
          <p:cNvPr id="726" name="Shape 7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7" name="Shape 7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3" name="Shape 733"/>
        <p:cNvGrpSpPr/>
        <p:nvPr/>
      </p:nvGrpSpPr>
      <p:grpSpPr>
        <a:xfrm>
          <a:off x="0" y="0"/>
          <a:ext cx="0" cy="0"/>
          <a:chOff x="0" y="0"/>
          <a:chExt cx="0" cy="0"/>
        </a:xfrm>
      </p:grpSpPr>
      <p:sp>
        <p:nvSpPr>
          <p:cNvPr id="734" name="Shape 7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5" name="Shape 7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1" name="Shape 741"/>
        <p:cNvGrpSpPr/>
        <p:nvPr/>
      </p:nvGrpSpPr>
      <p:grpSpPr>
        <a:xfrm>
          <a:off x="0" y="0"/>
          <a:ext cx="0" cy="0"/>
          <a:chOff x="0" y="0"/>
          <a:chExt cx="0" cy="0"/>
        </a:xfrm>
      </p:grpSpPr>
      <p:sp>
        <p:nvSpPr>
          <p:cNvPr id="742" name="Shape 7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3" name="Shape 7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9" name="Shape 749"/>
        <p:cNvGrpSpPr/>
        <p:nvPr/>
      </p:nvGrpSpPr>
      <p:grpSpPr>
        <a:xfrm>
          <a:off x="0" y="0"/>
          <a:ext cx="0" cy="0"/>
          <a:chOff x="0" y="0"/>
          <a:chExt cx="0" cy="0"/>
        </a:xfrm>
      </p:grpSpPr>
      <p:sp>
        <p:nvSpPr>
          <p:cNvPr id="750" name="Shape 7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1" name="Shape 7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7" name="Shape 757"/>
        <p:cNvGrpSpPr/>
        <p:nvPr/>
      </p:nvGrpSpPr>
      <p:grpSpPr>
        <a:xfrm>
          <a:off x="0" y="0"/>
          <a:ext cx="0" cy="0"/>
          <a:chOff x="0" y="0"/>
          <a:chExt cx="0" cy="0"/>
        </a:xfrm>
      </p:grpSpPr>
      <p:sp>
        <p:nvSpPr>
          <p:cNvPr id="758" name="Shape 7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9" name="Shape 7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4" name="Shape 764"/>
        <p:cNvGrpSpPr/>
        <p:nvPr/>
      </p:nvGrpSpPr>
      <p:grpSpPr>
        <a:xfrm>
          <a:off x="0" y="0"/>
          <a:ext cx="0" cy="0"/>
          <a:chOff x="0" y="0"/>
          <a:chExt cx="0" cy="0"/>
        </a:xfrm>
      </p:grpSpPr>
      <p:sp>
        <p:nvSpPr>
          <p:cNvPr id="765" name="Shape 7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6" name="Shape 7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5" name="Shape 775"/>
        <p:cNvGrpSpPr/>
        <p:nvPr/>
      </p:nvGrpSpPr>
      <p:grpSpPr>
        <a:xfrm>
          <a:off x="0" y="0"/>
          <a:ext cx="0" cy="0"/>
          <a:chOff x="0" y="0"/>
          <a:chExt cx="0" cy="0"/>
        </a:xfrm>
      </p:grpSpPr>
      <p:sp>
        <p:nvSpPr>
          <p:cNvPr id="776" name="Shape 7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7" name="Shape 7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3" name="Shape 783"/>
        <p:cNvGrpSpPr/>
        <p:nvPr/>
      </p:nvGrpSpPr>
      <p:grpSpPr>
        <a:xfrm>
          <a:off x="0" y="0"/>
          <a:ext cx="0" cy="0"/>
          <a:chOff x="0" y="0"/>
          <a:chExt cx="0" cy="0"/>
        </a:xfrm>
      </p:grpSpPr>
      <p:sp>
        <p:nvSpPr>
          <p:cNvPr id="784" name="Shape 7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5" name="Shape 7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9" name="Shape 789"/>
        <p:cNvGrpSpPr/>
        <p:nvPr/>
      </p:nvGrpSpPr>
      <p:grpSpPr>
        <a:xfrm>
          <a:off x="0" y="0"/>
          <a:ext cx="0" cy="0"/>
          <a:chOff x="0" y="0"/>
          <a:chExt cx="0" cy="0"/>
        </a:xfrm>
      </p:grpSpPr>
      <p:sp>
        <p:nvSpPr>
          <p:cNvPr id="790" name="Shape 7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1" name="Shape 79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7" name="Shape 797"/>
        <p:cNvGrpSpPr/>
        <p:nvPr/>
      </p:nvGrpSpPr>
      <p:grpSpPr>
        <a:xfrm>
          <a:off x="0" y="0"/>
          <a:ext cx="0" cy="0"/>
          <a:chOff x="0" y="0"/>
          <a:chExt cx="0" cy="0"/>
        </a:xfrm>
      </p:grpSpPr>
      <p:sp>
        <p:nvSpPr>
          <p:cNvPr id="798" name="Shape 7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9" name="Shape 7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5" name="Shape 805"/>
        <p:cNvGrpSpPr/>
        <p:nvPr/>
      </p:nvGrpSpPr>
      <p:grpSpPr>
        <a:xfrm>
          <a:off x="0" y="0"/>
          <a:ext cx="0" cy="0"/>
          <a:chOff x="0" y="0"/>
          <a:chExt cx="0" cy="0"/>
        </a:xfrm>
      </p:grpSpPr>
      <p:sp>
        <p:nvSpPr>
          <p:cNvPr id="806" name="Shape 8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7" name="Shape 8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rot="10800000">
            <a:off x="4226100" y="2933549"/>
            <a:ext cx="691799" cy="388500"/>
          </a:xfrm>
          <a:prstGeom prst="triangle">
            <a:avLst>
              <a:gd fmla="val 50000" name="adj"/>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a:off x="-25" y="0"/>
            <a:ext cx="9144000" cy="31241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411175" y="644300"/>
            <a:ext cx="8282399" cy="2109000"/>
          </a:xfrm>
          <a:prstGeom prst="rect">
            <a:avLst/>
          </a:prstGeom>
        </p:spPr>
        <p:txBody>
          <a:bodyPr anchorCtr="0" anchor="b" bIns="91425" lIns="91425" rIns="91425" tIns="91425"/>
          <a:lstStyle>
            <a:lvl1pPr lvl="0" algn="ctr">
              <a:spcBef>
                <a:spcPts val="0"/>
              </a:spcBef>
              <a:buClr>
                <a:schemeClr val="lt1"/>
              </a:buClr>
              <a:buSzPct val="100000"/>
              <a:defRPr sz="6000">
                <a:solidFill>
                  <a:schemeClr val="lt1"/>
                </a:solidFill>
              </a:defRPr>
            </a:lvl1pPr>
            <a:lvl2pPr lvl="1" algn="ctr">
              <a:spcBef>
                <a:spcPts val="0"/>
              </a:spcBef>
              <a:buClr>
                <a:schemeClr val="lt1"/>
              </a:buClr>
              <a:buSzPct val="100000"/>
              <a:defRPr sz="6000">
                <a:solidFill>
                  <a:schemeClr val="lt1"/>
                </a:solidFill>
              </a:defRPr>
            </a:lvl2pPr>
            <a:lvl3pPr lvl="2" algn="ctr">
              <a:spcBef>
                <a:spcPts val="0"/>
              </a:spcBef>
              <a:buClr>
                <a:schemeClr val="lt1"/>
              </a:buClr>
              <a:buSzPct val="100000"/>
              <a:defRPr sz="6000">
                <a:solidFill>
                  <a:schemeClr val="lt1"/>
                </a:solidFill>
              </a:defRPr>
            </a:lvl3pPr>
            <a:lvl4pPr lvl="3" algn="ctr">
              <a:spcBef>
                <a:spcPts val="0"/>
              </a:spcBef>
              <a:buClr>
                <a:schemeClr val="lt1"/>
              </a:buClr>
              <a:buSzPct val="100000"/>
              <a:defRPr sz="6000">
                <a:solidFill>
                  <a:schemeClr val="lt1"/>
                </a:solidFill>
              </a:defRPr>
            </a:lvl4pPr>
            <a:lvl5pPr lvl="4" algn="ctr">
              <a:spcBef>
                <a:spcPts val="0"/>
              </a:spcBef>
              <a:buClr>
                <a:schemeClr val="lt1"/>
              </a:buClr>
              <a:buSzPct val="100000"/>
              <a:defRPr sz="6000">
                <a:solidFill>
                  <a:schemeClr val="lt1"/>
                </a:solidFill>
              </a:defRPr>
            </a:lvl5pPr>
            <a:lvl6pPr lvl="5" algn="ctr">
              <a:spcBef>
                <a:spcPts val="0"/>
              </a:spcBef>
              <a:buClr>
                <a:schemeClr val="lt1"/>
              </a:buClr>
              <a:buSzPct val="100000"/>
              <a:defRPr sz="6000">
                <a:solidFill>
                  <a:schemeClr val="lt1"/>
                </a:solidFill>
              </a:defRPr>
            </a:lvl6pPr>
            <a:lvl7pPr lvl="6" algn="ctr">
              <a:spcBef>
                <a:spcPts val="0"/>
              </a:spcBef>
              <a:buClr>
                <a:schemeClr val="lt1"/>
              </a:buClr>
              <a:buSzPct val="100000"/>
              <a:defRPr sz="6000">
                <a:solidFill>
                  <a:schemeClr val="lt1"/>
                </a:solidFill>
              </a:defRPr>
            </a:lvl7pPr>
            <a:lvl8pPr lvl="7" algn="ctr">
              <a:spcBef>
                <a:spcPts val="0"/>
              </a:spcBef>
              <a:buClr>
                <a:schemeClr val="lt1"/>
              </a:buClr>
              <a:buSzPct val="100000"/>
              <a:defRPr sz="6000">
                <a:solidFill>
                  <a:schemeClr val="lt1"/>
                </a:solidFill>
              </a:defRPr>
            </a:lvl8pPr>
            <a:lvl9pPr lvl="8" algn="ctr">
              <a:spcBef>
                <a:spcPts val="0"/>
              </a:spcBef>
              <a:buClr>
                <a:schemeClr val="lt1"/>
              </a:buClr>
              <a:buSzPct val="100000"/>
              <a:defRPr sz="6000">
                <a:solidFill>
                  <a:schemeClr val="lt1"/>
                </a:solidFill>
              </a:defRPr>
            </a:lvl9pPr>
          </a:lstStyle>
          <a:p/>
        </p:txBody>
      </p:sp>
      <p:sp>
        <p:nvSpPr>
          <p:cNvPr id="13" name="Shape 13"/>
          <p:cNvSpPr txBox="1"/>
          <p:nvPr>
            <p:ph idx="1" type="subTitle"/>
          </p:nvPr>
        </p:nvSpPr>
        <p:spPr>
          <a:xfrm>
            <a:off x="411175" y="3398250"/>
            <a:ext cx="8282399" cy="1260599"/>
          </a:xfrm>
          <a:prstGeom prst="rect">
            <a:avLst/>
          </a:prstGeom>
        </p:spPr>
        <p:txBody>
          <a:bodyPr anchorCtr="0" anchor="ctr" bIns="91425" lIns="91425" rIns="91425" tIns="91425"/>
          <a:lstStyle>
            <a:lvl1pPr lvl="0" algn="ctr">
              <a:lnSpc>
                <a:spcPct val="100000"/>
              </a:lnSpc>
              <a:spcBef>
                <a:spcPts val="0"/>
              </a:spcBef>
              <a:spcAft>
                <a:spcPts val="0"/>
              </a:spcAft>
              <a:buSzPct val="100000"/>
              <a:buFont typeface="Oswald"/>
              <a:buNone/>
              <a:defRPr sz="3600">
                <a:latin typeface="Oswald"/>
                <a:ea typeface="Oswald"/>
                <a:cs typeface="Oswald"/>
                <a:sym typeface="Oswald"/>
              </a:defRPr>
            </a:lvl1pPr>
            <a:lvl2pPr lvl="1" algn="ctr">
              <a:lnSpc>
                <a:spcPct val="100000"/>
              </a:lnSpc>
              <a:spcBef>
                <a:spcPts val="0"/>
              </a:spcBef>
              <a:spcAft>
                <a:spcPts val="0"/>
              </a:spcAft>
              <a:buSzPct val="100000"/>
              <a:buFont typeface="Oswald"/>
              <a:buNone/>
              <a:defRPr sz="3600">
                <a:latin typeface="Oswald"/>
                <a:ea typeface="Oswald"/>
                <a:cs typeface="Oswald"/>
                <a:sym typeface="Oswald"/>
              </a:defRPr>
            </a:lvl2pPr>
            <a:lvl3pPr lvl="2" algn="ctr">
              <a:lnSpc>
                <a:spcPct val="100000"/>
              </a:lnSpc>
              <a:spcBef>
                <a:spcPts val="0"/>
              </a:spcBef>
              <a:spcAft>
                <a:spcPts val="0"/>
              </a:spcAft>
              <a:buSzPct val="100000"/>
              <a:buFont typeface="Oswald"/>
              <a:buNone/>
              <a:defRPr sz="3600">
                <a:latin typeface="Oswald"/>
                <a:ea typeface="Oswald"/>
                <a:cs typeface="Oswald"/>
                <a:sym typeface="Oswald"/>
              </a:defRPr>
            </a:lvl3pPr>
            <a:lvl4pPr lvl="3" algn="ctr">
              <a:lnSpc>
                <a:spcPct val="100000"/>
              </a:lnSpc>
              <a:spcBef>
                <a:spcPts val="0"/>
              </a:spcBef>
              <a:spcAft>
                <a:spcPts val="0"/>
              </a:spcAft>
              <a:buSzPct val="100000"/>
              <a:buFont typeface="Oswald"/>
              <a:buNone/>
              <a:defRPr sz="3600">
                <a:latin typeface="Oswald"/>
                <a:ea typeface="Oswald"/>
                <a:cs typeface="Oswald"/>
                <a:sym typeface="Oswald"/>
              </a:defRPr>
            </a:lvl4pPr>
            <a:lvl5pPr lvl="4" algn="ctr">
              <a:lnSpc>
                <a:spcPct val="100000"/>
              </a:lnSpc>
              <a:spcBef>
                <a:spcPts val="0"/>
              </a:spcBef>
              <a:spcAft>
                <a:spcPts val="0"/>
              </a:spcAft>
              <a:buSzPct val="100000"/>
              <a:buFont typeface="Oswald"/>
              <a:buNone/>
              <a:defRPr sz="3600">
                <a:latin typeface="Oswald"/>
                <a:ea typeface="Oswald"/>
                <a:cs typeface="Oswald"/>
                <a:sym typeface="Oswald"/>
              </a:defRPr>
            </a:lvl5pPr>
            <a:lvl6pPr lvl="5" algn="ctr">
              <a:lnSpc>
                <a:spcPct val="100000"/>
              </a:lnSpc>
              <a:spcBef>
                <a:spcPts val="0"/>
              </a:spcBef>
              <a:spcAft>
                <a:spcPts val="0"/>
              </a:spcAft>
              <a:buSzPct val="100000"/>
              <a:buFont typeface="Oswald"/>
              <a:buNone/>
              <a:defRPr sz="3600">
                <a:latin typeface="Oswald"/>
                <a:ea typeface="Oswald"/>
                <a:cs typeface="Oswald"/>
                <a:sym typeface="Oswald"/>
              </a:defRPr>
            </a:lvl6pPr>
            <a:lvl7pPr lvl="6" algn="ctr">
              <a:lnSpc>
                <a:spcPct val="100000"/>
              </a:lnSpc>
              <a:spcBef>
                <a:spcPts val="0"/>
              </a:spcBef>
              <a:spcAft>
                <a:spcPts val="0"/>
              </a:spcAft>
              <a:buSzPct val="100000"/>
              <a:buFont typeface="Oswald"/>
              <a:buNone/>
              <a:defRPr sz="3600">
                <a:latin typeface="Oswald"/>
                <a:ea typeface="Oswald"/>
                <a:cs typeface="Oswald"/>
                <a:sym typeface="Oswald"/>
              </a:defRPr>
            </a:lvl7pPr>
            <a:lvl8pPr lvl="7" algn="ctr">
              <a:lnSpc>
                <a:spcPct val="100000"/>
              </a:lnSpc>
              <a:spcBef>
                <a:spcPts val="0"/>
              </a:spcBef>
              <a:spcAft>
                <a:spcPts val="0"/>
              </a:spcAft>
              <a:buSzPct val="100000"/>
              <a:buFont typeface="Oswald"/>
              <a:buNone/>
              <a:defRPr sz="3600">
                <a:latin typeface="Oswald"/>
                <a:ea typeface="Oswald"/>
                <a:cs typeface="Oswald"/>
                <a:sym typeface="Oswald"/>
              </a:defRPr>
            </a:lvl8pPr>
            <a:lvl9pPr lvl="8" algn="ctr">
              <a:lnSpc>
                <a:spcPct val="100000"/>
              </a:lnSpc>
              <a:spcBef>
                <a:spcPts val="0"/>
              </a:spcBef>
              <a:spcAft>
                <a:spcPts val="0"/>
              </a:spcAft>
              <a:buSzPct val="100000"/>
              <a:buFont typeface="Oswald"/>
              <a:buNone/>
              <a:defRPr sz="3600">
                <a:latin typeface="Oswald"/>
                <a:ea typeface="Oswald"/>
                <a:cs typeface="Oswald"/>
                <a:sym typeface="Oswald"/>
              </a:defRPr>
            </a:lvl9pPr>
          </a:lstStyle>
          <a:p/>
        </p:txBody>
      </p:sp>
      <p:sp>
        <p:nvSpPr>
          <p:cNvPr id="14" name="Shape 1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1" name="Shape 51"/>
        <p:cNvGrpSpPr/>
        <p:nvPr/>
      </p:nvGrpSpPr>
      <p:grpSpPr>
        <a:xfrm>
          <a:off x="0" y="0"/>
          <a:ext cx="0" cy="0"/>
          <a:chOff x="0" y="0"/>
          <a:chExt cx="0" cy="0"/>
        </a:xfrm>
      </p:grpSpPr>
      <p:cxnSp>
        <p:nvCxnSpPr>
          <p:cNvPr id="52" name="Shape 52"/>
          <p:cNvCxnSpPr/>
          <p:nvPr/>
        </p:nvCxnSpPr>
        <p:spPr>
          <a:xfrm>
            <a:off x="413275" y="2988275"/>
            <a:ext cx="910499" cy="0"/>
          </a:xfrm>
          <a:prstGeom prst="straightConnector1">
            <a:avLst/>
          </a:prstGeom>
          <a:noFill/>
          <a:ln cap="flat" cmpd="sng" w="28575">
            <a:solidFill>
              <a:schemeClr val="dk1"/>
            </a:solidFill>
            <a:prstDash val="lgDash"/>
            <a:round/>
            <a:headEnd len="med" w="med" type="none"/>
            <a:tailEnd len="med" w="med" type="none"/>
          </a:ln>
        </p:spPr>
      </p:cxnSp>
      <p:sp>
        <p:nvSpPr>
          <p:cNvPr id="53" name="Shape 53"/>
          <p:cNvSpPr txBox="1"/>
          <p:nvPr>
            <p:ph type="title"/>
          </p:nvPr>
        </p:nvSpPr>
        <p:spPr>
          <a:xfrm>
            <a:off x="311700" y="1106125"/>
            <a:ext cx="8520599" cy="1963500"/>
          </a:xfrm>
          <a:prstGeom prst="rect">
            <a:avLst/>
          </a:prstGeom>
        </p:spPr>
        <p:txBody>
          <a:bodyPr anchorCtr="0" anchor="b" bIns="91425" lIns="91425" rIns="91425" tIns="91425"/>
          <a:lstStyle>
            <a:lvl1pPr lvl="0">
              <a:spcBef>
                <a:spcPts val="0"/>
              </a:spcBef>
              <a:buSzPct val="100000"/>
              <a:defRPr sz="12000"/>
            </a:lvl1pPr>
            <a:lvl2pPr lvl="1">
              <a:spcBef>
                <a:spcPts val="0"/>
              </a:spcBef>
              <a:buSzPct val="100000"/>
              <a:defRPr sz="12000"/>
            </a:lvl2pPr>
            <a:lvl3pPr lvl="2">
              <a:spcBef>
                <a:spcPts val="0"/>
              </a:spcBef>
              <a:buSzPct val="100000"/>
              <a:defRPr sz="12000"/>
            </a:lvl3pPr>
            <a:lvl4pPr lvl="3">
              <a:spcBef>
                <a:spcPts val="0"/>
              </a:spcBef>
              <a:buSzPct val="100000"/>
              <a:defRPr sz="12000"/>
            </a:lvl4pPr>
            <a:lvl5pPr lvl="4">
              <a:spcBef>
                <a:spcPts val="0"/>
              </a:spcBef>
              <a:buSzPct val="100000"/>
              <a:defRPr sz="12000"/>
            </a:lvl5pPr>
            <a:lvl6pPr lvl="5">
              <a:spcBef>
                <a:spcPts val="0"/>
              </a:spcBef>
              <a:buSzPct val="100000"/>
              <a:defRPr sz="12000"/>
            </a:lvl6pPr>
            <a:lvl7pPr lvl="6">
              <a:spcBef>
                <a:spcPts val="0"/>
              </a:spcBef>
              <a:buSzPct val="100000"/>
              <a:defRPr sz="12000"/>
            </a:lvl7pPr>
            <a:lvl8pPr lvl="7">
              <a:spcBef>
                <a:spcPts val="0"/>
              </a:spcBef>
              <a:buSzPct val="100000"/>
              <a:defRPr sz="12000"/>
            </a:lvl8pPr>
            <a:lvl9pPr lvl="8">
              <a:spcBef>
                <a:spcPts val="0"/>
              </a:spcBef>
              <a:buSzPct val="100000"/>
              <a:defRPr sz="12000"/>
            </a:lvl9pPr>
          </a:lstStyle>
          <a:p/>
        </p:txBody>
      </p:sp>
      <p:sp>
        <p:nvSpPr>
          <p:cNvPr id="54" name="Shape 54"/>
          <p:cNvSpPr txBox="1"/>
          <p:nvPr>
            <p:ph idx="1" type="body"/>
          </p:nvPr>
        </p:nvSpPr>
        <p:spPr>
          <a:xfrm>
            <a:off x="311700" y="3152225"/>
            <a:ext cx="8520599" cy="13008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55" name="Shape 5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6" name="Shape 56"/>
        <p:cNvGrpSpPr/>
        <p:nvPr/>
      </p:nvGrpSpPr>
      <p:grpSpPr>
        <a:xfrm>
          <a:off x="0" y="0"/>
          <a:ext cx="0" cy="0"/>
          <a:chOff x="0" y="0"/>
          <a:chExt cx="0" cy="0"/>
        </a:xfrm>
      </p:grpSpPr>
      <p:sp>
        <p:nvSpPr>
          <p:cNvPr id="57" name="Shape 5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5" name="Shape 15"/>
        <p:cNvGrpSpPr/>
        <p:nvPr/>
      </p:nvGrpSpPr>
      <p:grpSpPr>
        <a:xfrm>
          <a:off x="0" y="0"/>
          <a:ext cx="0" cy="0"/>
          <a:chOff x="0" y="0"/>
          <a:chExt cx="0" cy="0"/>
        </a:xfrm>
      </p:grpSpPr>
      <p:sp>
        <p:nvSpPr>
          <p:cNvPr id="16" name="Shape 16"/>
          <p:cNvSpPr/>
          <p:nvPr/>
        </p:nvSpPr>
        <p:spPr>
          <a:xfrm>
            <a:off x="0" y="1567350"/>
            <a:ext cx="9144000" cy="20088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sp>
        <p:nvSpPr>
          <p:cNvPr id="17" name="Shape 17"/>
          <p:cNvSpPr txBox="1"/>
          <p:nvPr>
            <p:ph type="title"/>
          </p:nvPr>
        </p:nvSpPr>
        <p:spPr>
          <a:xfrm>
            <a:off x="430800" y="1889700"/>
            <a:ext cx="8282399" cy="1516500"/>
          </a:xfrm>
          <a:prstGeom prst="rect">
            <a:avLst/>
          </a:prstGeom>
        </p:spPr>
        <p:txBody>
          <a:bodyPr anchorCtr="0" anchor="ctr" bIns="91425" lIns="91425" rIns="91425" tIns="91425"/>
          <a:lstStyle>
            <a:lvl1pPr lvl="0" algn="ctr">
              <a:spcBef>
                <a:spcPts val="0"/>
              </a:spcBef>
              <a:buClr>
                <a:schemeClr val="lt1"/>
              </a:buClr>
              <a:buSzPct val="100000"/>
              <a:defRPr sz="3600">
                <a:solidFill>
                  <a:schemeClr val="lt1"/>
                </a:solidFill>
              </a:defRPr>
            </a:lvl1pPr>
            <a:lvl2pPr lvl="1" algn="ctr">
              <a:spcBef>
                <a:spcPts val="0"/>
              </a:spcBef>
              <a:buClr>
                <a:schemeClr val="lt1"/>
              </a:buClr>
              <a:buSzPct val="100000"/>
              <a:defRPr sz="3600">
                <a:solidFill>
                  <a:schemeClr val="lt1"/>
                </a:solidFill>
              </a:defRPr>
            </a:lvl2pPr>
            <a:lvl3pPr lvl="2" algn="ctr">
              <a:spcBef>
                <a:spcPts val="0"/>
              </a:spcBef>
              <a:buClr>
                <a:schemeClr val="lt1"/>
              </a:buClr>
              <a:buSzPct val="100000"/>
              <a:defRPr sz="3600">
                <a:solidFill>
                  <a:schemeClr val="lt1"/>
                </a:solidFill>
              </a:defRPr>
            </a:lvl3pPr>
            <a:lvl4pPr lvl="3" algn="ctr">
              <a:spcBef>
                <a:spcPts val="0"/>
              </a:spcBef>
              <a:buClr>
                <a:schemeClr val="lt1"/>
              </a:buClr>
              <a:buSzPct val="100000"/>
              <a:defRPr sz="3600">
                <a:solidFill>
                  <a:schemeClr val="lt1"/>
                </a:solidFill>
              </a:defRPr>
            </a:lvl4pPr>
            <a:lvl5pPr lvl="4" algn="ctr">
              <a:spcBef>
                <a:spcPts val="0"/>
              </a:spcBef>
              <a:buClr>
                <a:schemeClr val="lt1"/>
              </a:buClr>
              <a:buSzPct val="100000"/>
              <a:defRPr sz="3600">
                <a:solidFill>
                  <a:schemeClr val="lt1"/>
                </a:solidFill>
              </a:defRPr>
            </a:lvl5pPr>
            <a:lvl6pPr lvl="5" algn="ctr">
              <a:spcBef>
                <a:spcPts val="0"/>
              </a:spcBef>
              <a:buClr>
                <a:schemeClr val="lt1"/>
              </a:buClr>
              <a:buSzPct val="100000"/>
              <a:defRPr sz="3600">
                <a:solidFill>
                  <a:schemeClr val="lt1"/>
                </a:solidFill>
              </a:defRPr>
            </a:lvl6pPr>
            <a:lvl7pPr lvl="6" algn="ctr">
              <a:spcBef>
                <a:spcPts val="0"/>
              </a:spcBef>
              <a:buClr>
                <a:schemeClr val="lt1"/>
              </a:buClr>
              <a:buSzPct val="100000"/>
              <a:defRPr sz="3600">
                <a:solidFill>
                  <a:schemeClr val="lt1"/>
                </a:solidFill>
              </a:defRPr>
            </a:lvl7pPr>
            <a:lvl8pPr lvl="7" algn="ctr">
              <a:spcBef>
                <a:spcPts val="0"/>
              </a:spcBef>
              <a:buClr>
                <a:schemeClr val="lt1"/>
              </a:buClr>
              <a:buSzPct val="100000"/>
              <a:defRPr sz="3600">
                <a:solidFill>
                  <a:schemeClr val="lt1"/>
                </a:solidFill>
              </a:defRPr>
            </a:lvl8pPr>
            <a:lvl9pPr lvl="8" algn="ctr">
              <a:spcBef>
                <a:spcPts val="0"/>
              </a:spcBef>
              <a:buClr>
                <a:schemeClr val="lt1"/>
              </a:buClr>
              <a:buSzPct val="100000"/>
              <a:defRPr sz="3600">
                <a:solidFill>
                  <a:schemeClr val="lt1"/>
                </a:solidFill>
              </a:defRPr>
            </a:lvl9pPr>
          </a:lstStyle>
          <a:p/>
        </p:txBody>
      </p:sp>
      <p:sp>
        <p:nvSpPr>
          <p:cNvPr id="18" name="Shape 1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9" name="Shape 19"/>
        <p:cNvGrpSpPr/>
        <p:nvPr/>
      </p:nvGrpSpPr>
      <p:grpSpPr>
        <a:xfrm>
          <a:off x="0" y="0"/>
          <a:ext cx="0" cy="0"/>
          <a:chOff x="0" y="0"/>
          <a:chExt cx="0" cy="0"/>
        </a:xfrm>
      </p:grpSpPr>
      <p:cxnSp>
        <p:nvCxnSpPr>
          <p:cNvPr id="20" name="Shape 20"/>
          <p:cNvCxnSpPr/>
          <p:nvPr/>
        </p:nvCxnSpPr>
        <p:spPr>
          <a:xfrm>
            <a:off x="429200" y="1275577"/>
            <a:ext cx="614099" cy="0"/>
          </a:xfrm>
          <a:prstGeom prst="straightConnector1">
            <a:avLst/>
          </a:prstGeom>
          <a:noFill/>
          <a:ln cap="flat" cmpd="sng" w="19050">
            <a:solidFill>
              <a:schemeClr val="dk2"/>
            </a:solidFill>
            <a:prstDash val="lgDash"/>
            <a:round/>
            <a:headEnd len="med" w="med" type="none"/>
            <a:tailEnd len="med" w="med" type="none"/>
          </a:ln>
        </p:spPr>
      </p:cxnSp>
      <p:sp>
        <p:nvSpPr>
          <p:cNvPr id="21" name="Shape 21"/>
          <p:cNvSpPr txBox="1"/>
          <p:nvPr>
            <p:ph type="title"/>
          </p:nvPr>
        </p:nvSpPr>
        <p:spPr>
          <a:xfrm>
            <a:off x="311700" y="372500"/>
            <a:ext cx="8520599" cy="7334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468825"/>
            <a:ext cx="8520599" cy="3099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cxnSp>
        <p:nvCxnSpPr>
          <p:cNvPr id="25" name="Shape 25"/>
          <p:cNvCxnSpPr/>
          <p:nvPr/>
        </p:nvCxnSpPr>
        <p:spPr>
          <a:xfrm>
            <a:off x="429200" y="1275577"/>
            <a:ext cx="614099" cy="0"/>
          </a:xfrm>
          <a:prstGeom prst="straightConnector1">
            <a:avLst/>
          </a:prstGeom>
          <a:noFill/>
          <a:ln cap="flat" cmpd="sng" w="19050">
            <a:solidFill>
              <a:schemeClr val="dk2"/>
            </a:solidFill>
            <a:prstDash val="lgDash"/>
            <a:round/>
            <a:headEnd len="med" w="med" type="none"/>
            <a:tailEnd len="med" w="med" type="none"/>
          </a:ln>
        </p:spPr>
      </p:cxnSp>
      <p:sp>
        <p:nvSpPr>
          <p:cNvPr id="26" name="Shape 26"/>
          <p:cNvSpPr txBox="1"/>
          <p:nvPr>
            <p:ph type="title"/>
          </p:nvPr>
        </p:nvSpPr>
        <p:spPr>
          <a:xfrm>
            <a:off x="311700" y="372500"/>
            <a:ext cx="8520599" cy="7334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 type="body"/>
          </p:nvPr>
        </p:nvSpPr>
        <p:spPr>
          <a:xfrm>
            <a:off x="311700" y="1468825"/>
            <a:ext cx="3999899" cy="3099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8" name="Shape 28"/>
          <p:cNvSpPr txBox="1"/>
          <p:nvPr>
            <p:ph idx="2" type="body"/>
          </p:nvPr>
        </p:nvSpPr>
        <p:spPr>
          <a:xfrm>
            <a:off x="4832400" y="1468825"/>
            <a:ext cx="3999899" cy="3099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9" name="Shape 2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 name="Shape 30"/>
        <p:cNvGrpSpPr/>
        <p:nvPr/>
      </p:nvGrpSpPr>
      <p:grpSpPr>
        <a:xfrm>
          <a:off x="0" y="0"/>
          <a:ext cx="0" cy="0"/>
          <a:chOff x="0" y="0"/>
          <a:chExt cx="0" cy="0"/>
        </a:xfrm>
      </p:grpSpPr>
      <p:sp>
        <p:nvSpPr>
          <p:cNvPr id="31" name="Shape 31"/>
          <p:cNvSpPr txBox="1"/>
          <p:nvPr>
            <p:ph type="title"/>
          </p:nvPr>
        </p:nvSpPr>
        <p:spPr>
          <a:xfrm>
            <a:off x="311700" y="372500"/>
            <a:ext cx="8520599" cy="7334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2" name="Shape 3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3" name="Shape 33"/>
        <p:cNvGrpSpPr/>
        <p:nvPr/>
      </p:nvGrpSpPr>
      <p:grpSpPr>
        <a:xfrm>
          <a:off x="0" y="0"/>
          <a:ext cx="0" cy="0"/>
          <a:chOff x="0" y="0"/>
          <a:chExt cx="0" cy="0"/>
        </a:xfrm>
      </p:grpSpPr>
      <p:cxnSp>
        <p:nvCxnSpPr>
          <p:cNvPr id="34" name="Shape 34"/>
          <p:cNvCxnSpPr/>
          <p:nvPr/>
        </p:nvCxnSpPr>
        <p:spPr>
          <a:xfrm>
            <a:off x="418675" y="1457787"/>
            <a:ext cx="614099" cy="0"/>
          </a:xfrm>
          <a:prstGeom prst="straightConnector1">
            <a:avLst/>
          </a:prstGeom>
          <a:noFill/>
          <a:ln cap="flat" cmpd="sng" w="19050">
            <a:solidFill>
              <a:schemeClr val="dk2"/>
            </a:solidFill>
            <a:prstDash val="lgDash"/>
            <a:round/>
            <a:headEnd len="med" w="med" type="none"/>
            <a:tailEnd len="med" w="med" type="none"/>
          </a:ln>
        </p:spPr>
      </p:cxnSp>
      <p:sp>
        <p:nvSpPr>
          <p:cNvPr id="35" name="Shape 35"/>
          <p:cNvSpPr txBox="1"/>
          <p:nvPr>
            <p:ph type="title"/>
          </p:nvPr>
        </p:nvSpPr>
        <p:spPr>
          <a:xfrm>
            <a:off x="311700" y="6318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6" name="Shape 36"/>
          <p:cNvSpPr txBox="1"/>
          <p:nvPr>
            <p:ph idx="1" type="body"/>
          </p:nvPr>
        </p:nvSpPr>
        <p:spPr>
          <a:xfrm>
            <a:off x="311700" y="1618203"/>
            <a:ext cx="2807999" cy="29508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7" name="Shape 3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8" name="Shape 38"/>
        <p:cNvGrpSpPr/>
        <p:nvPr/>
      </p:nvGrpSpPr>
      <p:grpSpPr>
        <a:xfrm>
          <a:off x="0" y="0"/>
          <a:ext cx="0" cy="0"/>
          <a:chOff x="0" y="0"/>
          <a:chExt cx="0" cy="0"/>
        </a:xfrm>
      </p:grpSpPr>
      <p:sp>
        <p:nvSpPr>
          <p:cNvPr id="39" name="Shape 39"/>
          <p:cNvSpPr txBox="1"/>
          <p:nvPr>
            <p:ph type="title"/>
          </p:nvPr>
        </p:nvSpPr>
        <p:spPr>
          <a:xfrm>
            <a:off x="490250" y="528900"/>
            <a:ext cx="5678099" cy="4085699"/>
          </a:xfrm>
          <a:prstGeom prst="rect">
            <a:avLst/>
          </a:prstGeom>
        </p:spPr>
        <p:txBody>
          <a:bodyPr anchorCtr="0" anchor="ctr" bIns="91425" lIns="91425" rIns="91425" tIns="91425"/>
          <a:lstStyle>
            <a:lvl1pPr lvl="0">
              <a:spcBef>
                <a:spcPts val="0"/>
              </a:spcBef>
              <a:buClr>
                <a:schemeClr val="lt1"/>
              </a:buClr>
              <a:buSzPct val="100000"/>
              <a:defRPr sz="5400">
                <a:solidFill>
                  <a:schemeClr val="lt1"/>
                </a:solidFill>
              </a:defRPr>
            </a:lvl1pPr>
            <a:lvl2pPr lvl="1">
              <a:spcBef>
                <a:spcPts val="0"/>
              </a:spcBef>
              <a:buClr>
                <a:schemeClr val="lt1"/>
              </a:buClr>
              <a:buSzPct val="100000"/>
              <a:defRPr sz="5400">
                <a:solidFill>
                  <a:schemeClr val="lt1"/>
                </a:solidFill>
              </a:defRPr>
            </a:lvl2pPr>
            <a:lvl3pPr lvl="2">
              <a:spcBef>
                <a:spcPts val="0"/>
              </a:spcBef>
              <a:buClr>
                <a:schemeClr val="lt1"/>
              </a:buClr>
              <a:buSzPct val="100000"/>
              <a:defRPr sz="5400">
                <a:solidFill>
                  <a:schemeClr val="lt1"/>
                </a:solidFill>
              </a:defRPr>
            </a:lvl3pPr>
            <a:lvl4pPr lvl="3">
              <a:spcBef>
                <a:spcPts val="0"/>
              </a:spcBef>
              <a:buClr>
                <a:schemeClr val="lt1"/>
              </a:buClr>
              <a:buSzPct val="100000"/>
              <a:defRPr sz="5400">
                <a:solidFill>
                  <a:schemeClr val="lt1"/>
                </a:solidFill>
              </a:defRPr>
            </a:lvl4pPr>
            <a:lvl5pPr lvl="4">
              <a:spcBef>
                <a:spcPts val="0"/>
              </a:spcBef>
              <a:buClr>
                <a:schemeClr val="lt1"/>
              </a:buClr>
              <a:buSzPct val="100000"/>
              <a:defRPr sz="5400">
                <a:solidFill>
                  <a:schemeClr val="lt1"/>
                </a:solidFill>
              </a:defRPr>
            </a:lvl5pPr>
            <a:lvl6pPr lvl="5">
              <a:spcBef>
                <a:spcPts val="0"/>
              </a:spcBef>
              <a:buClr>
                <a:schemeClr val="lt1"/>
              </a:buClr>
              <a:buSzPct val="100000"/>
              <a:defRPr sz="5400">
                <a:solidFill>
                  <a:schemeClr val="lt1"/>
                </a:solidFill>
              </a:defRPr>
            </a:lvl6pPr>
            <a:lvl7pPr lvl="6">
              <a:spcBef>
                <a:spcPts val="0"/>
              </a:spcBef>
              <a:buClr>
                <a:schemeClr val="lt1"/>
              </a:buClr>
              <a:buSzPct val="100000"/>
              <a:defRPr sz="5400">
                <a:solidFill>
                  <a:schemeClr val="lt1"/>
                </a:solidFill>
              </a:defRPr>
            </a:lvl7pPr>
            <a:lvl8pPr lvl="7">
              <a:spcBef>
                <a:spcPts val="0"/>
              </a:spcBef>
              <a:buClr>
                <a:schemeClr val="lt1"/>
              </a:buClr>
              <a:buSzPct val="100000"/>
              <a:defRPr sz="5400">
                <a:solidFill>
                  <a:schemeClr val="lt1"/>
                </a:solidFill>
              </a:defRPr>
            </a:lvl8pPr>
            <a:lvl9pPr lvl="8">
              <a:spcBef>
                <a:spcPts val="0"/>
              </a:spcBef>
              <a:buClr>
                <a:schemeClr val="lt1"/>
              </a:buClr>
              <a:buSzPct val="100000"/>
              <a:defRPr sz="5400">
                <a:solidFill>
                  <a:schemeClr val="lt1"/>
                </a:solidFill>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bg>
      <p:bgPr>
        <a:solidFill>
          <a:schemeClr val="dk1"/>
        </a:solidFill>
      </p:bgPr>
    </p:bg>
    <p:spTree>
      <p:nvGrpSpPr>
        <p:cNvPr id="41" name="Shape 41"/>
        <p:cNvGrpSpPr/>
        <p:nvPr/>
      </p:nvGrpSpPr>
      <p:grpSpPr>
        <a:xfrm>
          <a:off x="0" y="0"/>
          <a:ext cx="0" cy="0"/>
          <a:chOff x="0" y="0"/>
          <a:chExt cx="0" cy="0"/>
        </a:xfrm>
      </p:grpSpPr>
      <p:sp>
        <p:nvSpPr>
          <p:cNvPr id="42" name="Shape 42"/>
          <p:cNvSpPr/>
          <p:nvPr/>
        </p:nvSpPr>
        <p:spPr>
          <a:xfrm>
            <a:off x="4572000" y="175"/>
            <a:ext cx="4572000" cy="5143499"/>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cxnSp>
        <p:nvCxnSpPr>
          <p:cNvPr id="43" name="Shape 43"/>
          <p:cNvCxnSpPr/>
          <p:nvPr/>
        </p:nvCxnSpPr>
        <p:spPr>
          <a:xfrm>
            <a:off x="5029675" y="4495500"/>
            <a:ext cx="577199" cy="0"/>
          </a:xfrm>
          <a:prstGeom prst="straightConnector1">
            <a:avLst/>
          </a:prstGeom>
          <a:noFill/>
          <a:ln cap="flat" cmpd="sng" w="19050">
            <a:solidFill>
              <a:schemeClr val="dk1"/>
            </a:solidFill>
            <a:prstDash val="lgDash"/>
            <a:round/>
            <a:headEnd len="med" w="med" type="none"/>
            <a:tailEnd len="med" w="med" type="none"/>
          </a:ln>
        </p:spPr>
      </p:cxnSp>
      <p:sp>
        <p:nvSpPr>
          <p:cNvPr id="44" name="Shape 44"/>
          <p:cNvSpPr txBox="1"/>
          <p:nvPr>
            <p:ph type="title"/>
          </p:nvPr>
        </p:nvSpPr>
        <p:spPr>
          <a:xfrm>
            <a:off x="265500" y="1078750"/>
            <a:ext cx="4045199" cy="1789200"/>
          </a:xfrm>
          <a:prstGeom prst="rect">
            <a:avLst/>
          </a:prstGeom>
        </p:spPr>
        <p:txBody>
          <a:bodyPr anchorCtr="0" anchor="b" bIns="91425" lIns="91425" rIns="91425" tIns="91425"/>
          <a:lstStyle>
            <a:lvl1pPr lvl="0" algn="ctr">
              <a:spcBef>
                <a:spcPts val="0"/>
              </a:spcBef>
              <a:buClr>
                <a:schemeClr val="lt1"/>
              </a:buClr>
              <a:buSzPct val="100000"/>
              <a:defRPr sz="4600">
                <a:solidFill>
                  <a:schemeClr val="lt1"/>
                </a:solidFill>
              </a:defRPr>
            </a:lvl1pPr>
            <a:lvl2pPr lvl="1" algn="ctr">
              <a:spcBef>
                <a:spcPts val="0"/>
              </a:spcBef>
              <a:buClr>
                <a:schemeClr val="lt1"/>
              </a:buClr>
              <a:buSzPct val="100000"/>
              <a:defRPr sz="4600">
                <a:solidFill>
                  <a:schemeClr val="lt1"/>
                </a:solidFill>
              </a:defRPr>
            </a:lvl2pPr>
            <a:lvl3pPr lvl="2" algn="ctr">
              <a:spcBef>
                <a:spcPts val="0"/>
              </a:spcBef>
              <a:buClr>
                <a:schemeClr val="lt1"/>
              </a:buClr>
              <a:buSzPct val="100000"/>
              <a:defRPr sz="4600">
                <a:solidFill>
                  <a:schemeClr val="lt1"/>
                </a:solidFill>
              </a:defRPr>
            </a:lvl3pPr>
            <a:lvl4pPr lvl="3" algn="ctr">
              <a:spcBef>
                <a:spcPts val="0"/>
              </a:spcBef>
              <a:buClr>
                <a:schemeClr val="lt1"/>
              </a:buClr>
              <a:buSzPct val="100000"/>
              <a:defRPr sz="4600">
                <a:solidFill>
                  <a:schemeClr val="lt1"/>
                </a:solidFill>
              </a:defRPr>
            </a:lvl4pPr>
            <a:lvl5pPr lvl="4" algn="ctr">
              <a:spcBef>
                <a:spcPts val="0"/>
              </a:spcBef>
              <a:buClr>
                <a:schemeClr val="lt1"/>
              </a:buClr>
              <a:buSzPct val="100000"/>
              <a:defRPr sz="4600">
                <a:solidFill>
                  <a:schemeClr val="lt1"/>
                </a:solidFill>
              </a:defRPr>
            </a:lvl5pPr>
            <a:lvl6pPr lvl="5" algn="ctr">
              <a:spcBef>
                <a:spcPts val="0"/>
              </a:spcBef>
              <a:buClr>
                <a:schemeClr val="lt1"/>
              </a:buClr>
              <a:buSzPct val="100000"/>
              <a:defRPr sz="4600">
                <a:solidFill>
                  <a:schemeClr val="lt1"/>
                </a:solidFill>
              </a:defRPr>
            </a:lvl6pPr>
            <a:lvl7pPr lvl="6" algn="ctr">
              <a:spcBef>
                <a:spcPts val="0"/>
              </a:spcBef>
              <a:buClr>
                <a:schemeClr val="lt1"/>
              </a:buClr>
              <a:buSzPct val="100000"/>
              <a:defRPr sz="4600">
                <a:solidFill>
                  <a:schemeClr val="lt1"/>
                </a:solidFill>
              </a:defRPr>
            </a:lvl7pPr>
            <a:lvl8pPr lvl="7" algn="ctr">
              <a:spcBef>
                <a:spcPts val="0"/>
              </a:spcBef>
              <a:buClr>
                <a:schemeClr val="lt1"/>
              </a:buClr>
              <a:buSzPct val="100000"/>
              <a:defRPr sz="4600">
                <a:solidFill>
                  <a:schemeClr val="lt1"/>
                </a:solidFill>
              </a:defRPr>
            </a:lvl8pPr>
            <a:lvl9pPr lvl="8" algn="ctr">
              <a:spcBef>
                <a:spcPts val="0"/>
              </a:spcBef>
              <a:buClr>
                <a:schemeClr val="lt1"/>
              </a:buClr>
              <a:buSzPct val="100000"/>
              <a:defRPr sz="4600">
                <a:solidFill>
                  <a:schemeClr val="lt1"/>
                </a:solidFill>
              </a:defRPr>
            </a:lvl9pPr>
          </a:lstStyle>
          <a:p/>
        </p:txBody>
      </p:sp>
      <p:sp>
        <p:nvSpPr>
          <p:cNvPr id="45" name="Shape 45"/>
          <p:cNvSpPr txBox="1"/>
          <p:nvPr>
            <p:ph idx="1" type="subTitle"/>
          </p:nvPr>
        </p:nvSpPr>
        <p:spPr>
          <a:xfrm>
            <a:off x="265500" y="2921400"/>
            <a:ext cx="4045199" cy="1345500"/>
          </a:xfrm>
          <a:prstGeom prst="rect">
            <a:avLst/>
          </a:prstGeom>
        </p:spPr>
        <p:txBody>
          <a:bodyPr anchorCtr="0" anchor="t" bIns="91425" lIns="91425" rIns="91425" tIns="91425"/>
          <a:lstStyle>
            <a:lvl1pPr lvl="0" algn="ctr">
              <a:lnSpc>
                <a:spcPct val="100000"/>
              </a:lnSpc>
              <a:spcBef>
                <a:spcPts val="0"/>
              </a:spcBef>
              <a:spcAft>
                <a:spcPts val="0"/>
              </a:spcAft>
              <a:buClr>
                <a:schemeClr val="lt1"/>
              </a:buClr>
              <a:buSzPct val="100000"/>
              <a:buNone/>
              <a:defRPr sz="1900">
                <a:solidFill>
                  <a:schemeClr val="lt1"/>
                </a:solidFill>
              </a:defRPr>
            </a:lvl1pPr>
            <a:lvl2pPr lvl="1" algn="ctr">
              <a:lnSpc>
                <a:spcPct val="100000"/>
              </a:lnSpc>
              <a:spcBef>
                <a:spcPts val="0"/>
              </a:spcBef>
              <a:spcAft>
                <a:spcPts val="0"/>
              </a:spcAft>
              <a:buClr>
                <a:schemeClr val="lt1"/>
              </a:buClr>
              <a:buSzPct val="100000"/>
              <a:buNone/>
              <a:defRPr sz="1900">
                <a:solidFill>
                  <a:schemeClr val="lt1"/>
                </a:solidFill>
              </a:defRPr>
            </a:lvl2pPr>
            <a:lvl3pPr lvl="2" algn="ctr">
              <a:lnSpc>
                <a:spcPct val="100000"/>
              </a:lnSpc>
              <a:spcBef>
                <a:spcPts val="0"/>
              </a:spcBef>
              <a:spcAft>
                <a:spcPts val="0"/>
              </a:spcAft>
              <a:buClr>
                <a:schemeClr val="lt1"/>
              </a:buClr>
              <a:buSzPct val="100000"/>
              <a:buNone/>
              <a:defRPr sz="1900">
                <a:solidFill>
                  <a:schemeClr val="lt1"/>
                </a:solidFill>
              </a:defRPr>
            </a:lvl3pPr>
            <a:lvl4pPr lvl="3" algn="ctr">
              <a:lnSpc>
                <a:spcPct val="100000"/>
              </a:lnSpc>
              <a:spcBef>
                <a:spcPts val="0"/>
              </a:spcBef>
              <a:spcAft>
                <a:spcPts val="0"/>
              </a:spcAft>
              <a:buClr>
                <a:schemeClr val="lt1"/>
              </a:buClr>
              <a:buSzPct val="100000"/>
              <a:buNone/>
              <a:defRPr sz="1900">
                <a:solidFill>
                  <a:schemeClr val="lt1"/>
                </a:solidFill>
              </a:defRPr>
            </a:lvl4pPr>
            <a:lvl5pPr lvl="4" algn="ctr">
              <a:lnSpc>
                <a:spcPct val="100000"/>
              </a:lnSpc>
              <a:spcBef>
                <a:spcPts val="0"/>
              </a:spcBef>
              <a:spcAft>
                <a:spcPts val="0"/>
              </a:spcAft>
              <a:buClr>
                <a:schemeClr val="lt1"/>
              </a:buClr>
              <a:buSzPct val="100000"/>
              <a:buNone/>
              <a:defRPr sz="1900">
                <a:solidFill>
                  <a:schemeClr val="lt1"/>
                </a:solidFill>
              </a:defRPr>
            </a:lvl5pPr>
            <a:lvl6pPr lvl="5" algn="ctr">
              <a:lnSpc>
                <a:spcPct val="100000"/>
              </a:lnSpc>
              <a:spcBef>
                <a:spcPts val="0"/>
              </a:spcBef>
              <a:spcAft>
                <a:spcPts val="0"/>
              </a:spcAft>
              <a:buClr>
                <a:schemeClr val="lt1"/>
              </a:buClr>
              <a:buSzPct val="100000"/>
              <a:buNone/>
              <a:defRPr sz="1900">
                <a:solidFill>
                  <a:schemeClr val="lt1"/>
                </a:solidFill>
              </a:defRPr>
            </a:lvl6pPr>
            <a:lvl7pPr lvl="6" algn="ctr">
              <a:lnSpc>
                <a:spcPct val="100000"/>
              </a:lnSpc>
              <a:spcBef>
                <a:spcPts val="0"/>
              </a:spcBef>
              <a:spcAft>
                <a:spcPts val="0"/>
              </a:spcAft>
              <a:buClr>
                <a:schemeClr val="lt1"/>
              </a:buClr>
              <a:buSzPct val="100000"/>
              <a:buNone/>
              <a:defRPr sz="1900">
                <a:solidFill>
                  <a:schemeClr val="lt1"/>
                </a:solidFill>
              </a:defRPr>
            </a:lvl7pPr>
            <a:lvl8pPr lvl="7" algn="ctr">
              <a:lnSpc>
                <a:spcPct val="100000"/>
              </a:lnSpc>
              <a:spcBef>
                <a:spcPts val="0"/>
              </a:spcBef>
              <a:spcAft>
                <a:spcPts val="0"/>
              </a:spcAft>
              <a:buClr>
                <a:schemeClr val="lt1"/>
              </a:buClr>
              <a:buSzPct val="100000"/>
              <a:buNone/>
              <a:defRPr sz="1900">
                <a:solidFill>
                  <a:schemeClr val="lt1"/>
                </a:solidFill>
              </a:defRPr>
            </a:lvl8pPr>
            <a:lvl9pPr lvl="8" algn="ctr">
              <a:lnSpc>
                <a:spcPct val="100000"/>
              </a:lnSpc>
              <a:spcBef>
                <a:spcPts val="0"/>
              </a:spcBef>
              <a:spcAft>
                <a:spcPts val="0"/>
              </a:spcAft>
              <a:buClr>
                <a:schemeClr val="lt1"/>
              </a:buClr>
              <a:buSzPct val="100000"/>
              <a:buNone/>
              <a:defRPr sz="1900">
                <a:solidFill>
                  <a:schemeClr val="lt1"/>
                </a:solidFill>
              </a:defRPr>
            </a:lvl9pPr>
          </a:lstStyle>
          <a:p/>
        </p:txBody>
      </p:sp>
      <p:sp>
        <p:nvSpPr>
          <p:cNvPr id="46" name="Shape 46"/>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8" name="Shape 48"/>
        <p:cNvGrpSpPr/>
        <p:nvPr/>
      </p:nvGrpSpPr>
      <p:grpSpPr>
        <a:xfrm>
          <a:off x="0" y="0"/>
          <a:ext cx="0" cy="0"/>
          <a:chOff x="0" y="0"/>
          <a:chExt cx="0" cy="0"/>
        </a:xfrm>
      </p:grpSpPr>
      <p:sp>
        <p:nvSpPr>
          <p:cNvPr id="49" name="Shape 49"/>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SzPct val="100000"/>
              <a:buFont typeface="Oswald"/>
              <a:buNone/>
              <a:defRPr sz="2100">
                <a:latin typeface="Oswald"/>
                <a:ea typeface="Oswald"/>
                <a:cs typeface="Oswald"/>
                <a:sym typeface="Oswald"/>
              </a:defRPr>
            </a:lvl1pPr>
          </a:lstStyle>
          <a:p/>
        </p:txBody>
      </p:sp>
      <p:sp>
        <p:nvSpPr>
          <p:cNvPr id="50" name="Shape 5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72500"/>
            <a:ext cx="8520599" cy="733499"/>
          </a:xfrm>
          <a:prstGeom prst="rect">
            <a:avLst/>
          </a:prstGeom>
          <a:noFill/>
          <a:ln>
            <a:noFill/>
          </a:ln>
        </p:spPr>
        <p:txBody>
          <a:bodyPr anchorCtr="0" anchor="b" bIns="91425" lIns="91425" rIns="91425" tIns="91425"/>
          <a:lstStyle>
            <a:lvl1pPr lvl="0">
              <a:spcBef>
                <a:spcPts val="0"/>
              </a:spcBef>
              <a:buClr>
                <a:schemeClr val="dk2"/>
              </a:buClr>
              <a:buSzPct val="100000"/>
              <a:buFont typeface="Oswald"/>
              <a:buNone/>
              <a:defRPr sz="3000">
                <a:solidFill>
                  <a:schemeClr val="dk2"/>
                </a:solidFill>
                <a:latin typeface="Oswald"/>
                <a:ea typeface="Oswald"/>
                <a:cs typeface="Oswald"/>
                <a:sym typeface="Oswald"/>
              </a:defRPr>
            </a:lvl1pPr>
            <a:lvl2pPr lvl="1">
              <a:spcBef>
                <a:spcPts val="0"/>
              </a:spcBef>
              <a:buClr>
                <a:schemeClr val="dk2"/>
              </a:buClr>
              <a:buSzPct val="100000"/>
              <a:buFont typeface="Oswald"/>
              <a:buNone/>
              <a:defRPr sz="3000">
                <a:solidFill>
                  <a:schemeClr val="dk2"/>
                </a:solidFill>
                <a:latin typeface="Oswald"/>
                <a:ea typeface="Oswald"/>
                <a:cs typeface="Oswald"/>
                <a:sym typeface="Oswald"/>
              </a:defRPr>
            </a:lvl2pPr>
            <a:lvl3pPr lvl="2">
              <a:spcBef>
                <a:spcPts val="0"/>
              </a:spcBef>
              <a:buClr>
                <a:schemeClr val="dk2"/>
              </a:buClr>
              <a:buSzPct val="100000"/>
              <a:buFont typeface="Oswald"/>
              <a:buNone/>
              <a:defRPr sz="3000">
                <a:solidFill>
                  <a:schemeClr val="dk2"/>
                </a:solidFill>
                <a:latin typeface="Oswald"/>
                <a:ea typeface="Oswald"/>
                <a:cs typeface="Oswald"/>
                <a:sym typeface="Oswald"/>
              </a:defRPr>
            </a:lvl3pPr>
            <a:lvl4pPr lvl="3">
              <a:spcBef>
                <a:spcPts val="0"/>
              </a:spcBef>
              <a:buClr>
                <a:schemeClr val="dk2"/>
              </a:buClr>
              <a:buSzPct val="100000"/>
              <a:buFont typeface="Oswald"/>
              <a:buNone/>
              <a:defRPr sz="3000">
                <a:solidFill>
                  <a:schemeClr val="dk2"/>
                </a:solidFill>
                <a:latin typeface="Oswald"/>
                <a:ea typeface="Oswald"/>
                <a:cs typeface="Oswald"/>
                <a:sym typeface="Oswald"/>
              </a:defRPr>
            </a:lvl4pPr>
            <a:lvl5pPr lvl="4">
              <a:spcBef>
                <a:spcPts val="0"/>
              </a:spcBef>
              <a:buClr>
                <a:schemeClr val="dk2"/>
              </a:buClr>
              <a:buSzPct val="100000"/>
              <a:buFont typeface="Oswald"/>
              <a:buNone/>
              <a:defRPr sz="3000">
                <a:solidFill>
                  <a:schemeClr val="dk2"/>
                </a:solidFill>
                <a:latin typeface="Oswald"/>
                <a:ea typeface="Oswald"/>
                <a:cs typeface="Oswald"/>
                <a:sym typeface="Oswald"/>
              </a:defRPr>
            </a:lvl5pPr>
            <a:lvl6pPr lvl="5">
              <a:spcBef>
                <a:spcPts val="0"/>
              </a:spcBef>
              <a:buClr>
                <a:schemeClr val="dk2"/>
              </a:buClr>
              <a:buSzPct val="100000"/>
              <a:buFont typeface="Oswald"/>
              <a:buNone/>
              <a:defRPr sz="3000">
                <a:solidFill>
                  <a:schemeClr val="dk2"/>
                </a:solidFill>
                <a:latin typeface="Oswald"/>
                <a:ea typeface="Oswald"/>
                <a:cs typeface="Oswald"/>
                <a:sym typeface="Oswald"/>
              </a:defRPr>
            </a:lvl6pPr>
            <a:lvl7pPr lvl="6">
              <a:spcBef>
                <a:spcPts val="0"/>
              </a:spcBef>
              <a:buClr>
                <a:schemeClr val="dk2"/>
              </a:buClr>
              <a:buSzPct val="100000"/>
              <a:buFont typeface="Oswald"/>
              <a:buNone/>
              <a:defRPr sz="3000">
                <a:solidFill>
                  <a:schemeClr val="dk2"/>
                </a:solidFill>
                <a:latin typeface="Oswald"/>
                <a:ea typeface="Oswald"/>
                <a:cs typeface="Oswald"/>
                <a:sym typeface="Oswald"/>
              </a:defRPr>
            </a:lvl7pPr>
            <a:lvl8pPr lvl="7">
              <a:spcBef>
                <a:spcPts val="0"/>
              </a:spcBef>
              <a:buClr>
                <a:schemeClr val="dk2"/>
              </a:buClr>
              <a:buSzPct val="100000"/>
              <a:buFont typeface="Oswald"/>
              <a:buNone/>
              <a:defRPr sz="3000">
                <a:solidFill>
                  <a:schemeClr val="dk2"/>
                </a:solidFill>
                <a:latin typeface="Oswald"/>
                <a:ea typeface="Oswald"/>
                <a:cs typeface="Oswald"/>
                <a:sym typeface="Oswald"/>
              </a:defRPr>
            </a:lvl8pPr>
            <a:lvl9pPr lvl="8">
              <a:spcBef>
                <a:spcPts val="0"/>
              </a:spcBef>
              <a:buClr>
                <a:schemeClr val="dk2"/>
              </a:buClr>
              <a:buSzPct val="100000"/>
              <a:buFont typeface="Oswald"/>
              <a:buNone/>
              <a:defRPr sz="3000">
                <a:solidFill>
                  <a:schemeClr val="dk2"/>
                </a:solidFill>
                <a:latin typeface="Oswald"/>
                <a:ea typeface="Oswald"/>
                <a:cs typeface="Oswald"/>
                <a:sym typeface="Oswald"/>
              </a:defRPr>
            </a:lvl9pPr>
          </a:lstStyle>
          <a:p/>
        </p:txBody>
      </p:sp>
      <p:sp>
        <p:nvSpPr>
          <p:cNvPr id="7" name="Shape 7"/>
          <p:cNvSpPr txBox="1"/>
          <p:nvPr>
            <p:ph idx="1" type="body"/>
          </p:nvPr>
        </p:nvSpPr>
        <p:spPr>
          <a:xfrm>
            <a:off x="311700" y="1468825"/>
            <a:ext cx="8520599" cy="30999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39.jpg"/><Relationship Id="rId5" Type="http://schemas.openxmlformats.org/officeDocument/2006/relationships/image" Target="../media/image0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87.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86.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9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hyperlink" Target="http://youtube.com/v/CIScc-Ymhbs" TargetMode="External"/><Relationship Id="rId4" Type="http://schemas.openxmlformats.org/officeDocument/2006/relationships/image" Target="../media/image91.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hyperlink" Target="http://youtube.com/v/6IUG-9jZD-g" TargetMode="External"/><Relationship Id="rId4" Type="http://schemas.openxmlformats.org/officeDocument/2006/relationships/image" Target="../media/image9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 Id="rId3" Type="http://schemas.openxmlformats.org/officeDocument/2006/relationships/hyperlink" Target="http://youtube.com/v/Xz-UvQYAmbg" TargetMode="External"/><Relationship Id="rId4" Type="http://schemas.openxmlformats.org/officeDocument/2006/relationships/image" Target="../media/image94.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96.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9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9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10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 Id="rId3" Type="http://schemas.openxmlformats.org/officeDocument/2006/relationships/image" Target="../media/image98.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hyperlink" Target="http://youtube.com/v/VwqpI0TQgq8" TargetMode="External"/><Relationship Id="rId4" Type="http://schemas.openxmlformats.org/officeDocument/2006/relationships/image" Target="../media/image97.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103.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image" Target="../media/image100.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111.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101.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image" Target="../media/image108.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 Id="rId3" Type="http://schemas.openxmlformats.org/officeDocument/2006/relationships/image" Target="../media/image10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07.g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image" Target="../media/image104.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hyperlink" Target="http://youtube.com/v/N_lCmBvYMRs" TargetMode="External"/><Relationship Id="rId4" Type="http://schemas.openxmlformats.org/officeDocument/2006/relationships/image" Target="../media/image10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youtube.com/watch?v=GckRP2xRKN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0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0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0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www.youtube.com/watch?v=5JTxVHQAp8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hyperlink" Target="http://youtube.com/v/TRUjr8EVgBg" TargetMode="External"/><Relationship Id="rId4" Type="http://schemas.openxmlformats.org/officeDocument/2006/relationships/image" Target="../media/image0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0.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youtube.com/v/jAj20UOc3DE" TargetMode="Externa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0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s://www.youtube.com/watch?v=cUeOCjcgVsE" TargetMode="Externa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www.c-span.org/video/?c4285367/david-mccullough-describes-abigail-adams" TargetMode="External"/><Relationship Id="rId4" Type="http://schemas.openxmlformats.org/officeDocument/2006/relationships/image" Target="../media/image20.jpg"/><Relationship Id="rId5" Type="http://schemas.openxmlformats.org/officeDocument/2006/relationships/hyperlink" Target="https://www.youtube.com/watch?v=WXQZIo6JN2Q"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2.jpg"/><Relationship Id="rId4" Type="http://schemas.openxmlformats.org/officeDocument/2006/relationships/hyperlink" Target="https://www.youtube.com/watch?v=nrvpZxMfKaU"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hyperlink" Target="http://youtube.com/v/E0hvbxSRTBo" TargetMode="Externa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2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ww.youtube.com/watch?v=U0_3KzuYuh0" TargetMode="External"/><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youtube.com/v/u37lgz7b3lQ" TargetMode="External"/><Relationship Id="rId4" Type="http://schemas.openxmlformats.org/officeDocument/2006/relationships/image" Target="../media/image0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3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0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hyperlink" Target="http://youtube.com/v/Q3lMOld-Ivs" TargetMode="External"/><Relationship Id="rId4" Type="http://schemas.openxmlformats.org/officeDocument/2006/relationships/image" Target="../media/image3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hyperlink" Target="http://classroom.monticello.org/kids/gallery/image/91/Jeffersons-Rough-Draft-of-the-Declaration-of-Independence/" TargetMode="External"/><Relationship Id="rId4" Type="http://schemas.openxmlformats.org/officeDocument/2006/relationships/image" Target="../media/image7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youtube.com/v/oTUx2HxdVgo" TargetMode="External"/><Relationship Id="rId4" Type="http://schemas.openxmlformats.org/officeDocument/2006/relationships/image" Target="../media/image0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43.gif"/><Relationship Id="rId4" Type="http://schemas.openxmlformats.org/officeDocument/2006/relationships/image" Target="../media/image44.jpg"/><Relationship Id="rId5" Type="http://schemas.openxmlformats.org/officeDocument/2006/relationships/image" Target="../media/image47.jpg"/><Relationship Id="rId6" Type="http://schemas.openxmlformats.org/officeDocument/2006/relationships/image" Target="../media/image4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hyperlink" Target="http://youtube.com/v/p9KqkCyEjaE" TargetMode="External"/><Relationship Id="rId4" Type="http://schemas.openxmlformats.org/officeDocument/2006/relationships/image" Target="../media/image4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5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5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5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hyperlink" Target="http://youtube.com/v/2pw-AVf6lFw" TargetMode="External"/><Relationship Id="rId4" Type="http://schemas.openxmlformats.org/officeDocument/2006/relationships/image" Target="../media/image5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5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hyperlink" Target="http://youtube.com/v/TUbphZCjR3w" TargetMode="External"/><Relationship Id="rId4" Type="http://schemas.openxmlformats.org/officeDocument/2006/relationships/image" Target="../media/image5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hyperlink" Target="http://youtube.com/v/P4Wyb7f-iNc" TargetMode="External"/><Relationship Id="rId4" Type="http://schemas.openxmlformats.org/officeDocument/2006/relationships/image" Target="../media/image5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5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60.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10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hyperlink" Target="http://youtube.com/v/GHvg49rz-I4" TargetMode="External"/><Relationship Id="rId4" Type="http://schemas.openxmlformats.org/officeDocument/2006/relationships/image" Target="../media/image5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0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hyperlink" Target="http://youtube.com/v/kE4s5XX2XYk" TargetMode="External"/><Relationship Id="rId4" Type="http://schemas.openxmlformats.org/officeDocument/2006/relationships/image" Target="../media/image6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1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6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hyperlink" Target="http://youtube.com/v/98sdGBHyjXI" TargetMode="External"/><Relationship Id="rId4" Type="http://schemas.openxmlformats.org/officeDocument/2006/relationships/image" Target="../media/image6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74.png"/><Relationship Id="rId4" Type="http://schemas.openxmlformats.org/officeDocument/2006/relationships/image" Target="../media/image7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6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7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hyperlink" Target="http://youtube.com/v/syENamMqzfw" TargetMode="External"/><Relationship Id="rId4" Type="http://schemas.openxmlformats.org/officeDocument/2006/relationships/image" Target="../media/image6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8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7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youtube.com/v/LOetkFopHK0" TargetMode="External"/><Relationship Id="rId4" Type="http://schemas.openxmlformats.org/officeDocument/2006/relationships/image" Target="../media/image0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7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7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7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hyperlink" Target="http://youtube.com/v/HkUGSNNy4dI" TargetMode="External"/><Relationship Id="rId4" Type="http://schemas.openxmlformats.org/officeDocument/2006/relationships/image" Target="../media/image7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79.jpg"/><Relationship Id="rId4" Type="http://schemas.openxmlformats.org/officeDocument/2006/relationships/image" Target="../media/image81.jpg"/><Relationship Id="rId5" Type="http://schemas.openxmlformats.org/officeDocument/2006/relationships/image" Target="../media/image85.jpg"/><Relationship Id="rId6" Type="http://schemas.openxmlformats.org/officeDocument/2006/relationships/image" Target="../media/image8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hyperlink" Target="http://youtube.com/v/54CaJSVcGRI" TargetMode="External"/><Relationship Id="rId4" Type="http://schemas.openxmlformats.org/officeDocument/2006/relationships/image" Target="../media/image80.jpg"/><Relationship Id="rId5" Type="http://schemas.openxmlformats.org/officeDocument/2006/relationships/image" Target="../media/image83.jpg"/><Relationship Id="rId6" Type="http://schemas.openxmlformats.org/officeDocument/2006/relationships/image" Target="../media/image92.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6.xml"/><Relationship Id="rId3" Type="http://schemas.openxmlformats.org/officeDocument/2006/relationships/hyperlink" Target="http://youtube.com/v/iwCdv9iR8P8" TargetMode="External"/><Relationship Id="rId4" Type="http://schemas.openxmlformats.org/officeDocument/2006/relationships/image" Target="../media/image84.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113.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89.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ctrTitle"/>
          </p:nvPr>
        </p:nvSpPr>
        <p:spPr>
          <a:xfrm>
            <a:off x="411175" y="644300"/>
            <a:ext cx="8282399" cy="2109000"/>
          </a:xfrm>
          <a:prstGeom prst="rect">
            <a:avLst/>
          </a:prstGeom>
        </p:spPr>
        <p:txBody>
          <a:bodyPr anchorCtr="0" anchor="b" bIns="91425" lIns="91425" rIns="91425" tIns="91425">
            <a:noAutofit/>
          </a:bodyPr>
          <a:lstStyle/>
          <a:p>
            <a:pPr lvl="0">
              <a:spcBef>
                <a:spcPts val="0"/>
              </a:spcBef>
              <a:buNone/>
            </a:pPr>
            <a:r>
              <a:rPr lang="en"/>
              <a:t>AMERICA’S BEGINNINGS</a:t>
            </a:r>
          </a:p>
        </p:txBody>
      </p:sp>
      <p:sp>
        <p:nvSpPr>
          <p:cNvPr id="63" name="Shape 63"/>
          <p:cNvSpPr txBox="1"/>
          <p:nvPr>
            <p:ph idx="1" type="subTitle"/>
          </p:nvPr>
        </p:nvSpPr>
        <p:spPr>
          <a:xfrm>
            <a:off x="411175" y="3398250"/>
            <a:ext cx="8282399" cy="1260599"/>
          </a:xfrm>
          <a:prstGeom prst="rect">
            <a:avLst/>
          </a:prstGeom>
        </p:spPr>
        <p:txBody>
          <a:bodyPr anchorCtr="0" anchor="ctr" bIns="91425" lIns="91425" rIns="91425" tIns="91425">
            <a:noAutofit/>
          </a:bodyPr>
          <a:lstStyle/>
          <a:p>
            <a:pPr lvl="0">
              <a:spcBef>
                <a:spcPts val="0"/>
              </a:spcBef>
              <a:buNone/>
            </a:pPr>
            <a:r>
              <a:rPr lang="en"/>
              <a:t>THE DECLARATION OF INDEPENDENCE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THREE RADICALS</a:t>
            </a:r>
          </a:p>
        </p:txBody>
      </p:sp>
      <p:pic>
        <p:nvPicPr>
          <p:cNvPr id="129" name="Shape 129"/>
          <p:cNvPicPr preferRelativeResize="0"/>
          <p:nvPr/>
        </p:nvPicPr>
        <p:blipFill>
          <a:blip r:embed="rId3">
            <a:alphaModFix/>
          </a:blip>
          <a:stretch>
            <a:fillRect/>
          </a:stretch>
        </p:blipFill>
        <p:spPr>
          <a:xfrm>
            <a:off x="436575" y="1553424"/>
            <a:ext cx="2149350" cy="2733674"/>
          </a:xfrm>
          <a:prstGeom prst="rect">
            <a:avLst/>
          </a:prstGeom>
          <a:noFill/>
          <a:ln>
            <a:noFill/>
          </a:ln>
        </p:spPr>
      </p:pic>
      <p:pic>
        <p:nvPicPr>
          <p:cNvPr id="130" name="Shape 130"/>
          <p:cNvPicPr preferRelativeResize="0"/>
          <p:nvPr/>
        </p:nvPicPr>
        <p:blipFill>
          <a:blip r:embed="rId4">
            <a:alphaModFix/>
          </a:blip>
          <a:stretch>
            <a:fillRect/>
          </a:stretch>
        </p:blipFill>
        <p:spPr>
          <a:xfrm>
            <a:off x="6274400" y="1548662"/>
            <a:ext cx="2213524" cy="2743200"/>
          </a:xfrm>
          <a:prstGeom prst="rect">
            <a:avLst/>
          </a:prstGeom>
          <a:noFill/>
          <a:ln>
            <a:noFill/>
          </a:ln>
        </p:spPr>
      </p:pic>
      <p:sp>
        <p:nvSpPr>
          <p:cNvPr id="131" name="Shape 131"/>
          <p:cNvSpPr txBox="1"/>
          <p:nvPr/>
        </p:nvSpPr>
        <p:spPr>
          <a:xfrm>
            <a:off x="506100" y="4368150"/>
            <a:ext cx="2010300" cy="395700"/>
          </a:xfrm>
          <a:prstGeom prst="rect">
            <a:avLst/>
          </a:prstGeom>
          <a:noFill/>
          <a:ln>
            <a:noFill/>
          </a:ln>
        </p:spPr>
        <p:txBody>
          <a:bodyPr anchorCtr="0" anchor="t" bIns="91425" lIns="91425" rIns="91425" tIns="91425">
            <a:noAutofit/>
          </a:bodyPr>
          <a:lstStyle/>
          <a:p>
            <a:pPr lvl="0" algn="ctr">
              <a:spcBef>
                <a:spcPts val="0"/>
              </a:spcBef>
              <a:buNone/>
            </a:pPr>
            <a:r>
              <a:rPr lang="en"/>
              <a:t>JOHN ADAMS</a:t>
            </a:r>
          </a:p>
        </p:txBody>
      </p:sp>
      <p:sp>
        <p:nvSpPr>
          <p:cNvPr id="132" name="Shape 132"/>
          <p:cNvSpPr txBox="1"/>
          <p:nvPr/>
        </p:nvSpPr>
        <p:spPr>
          <a:xfrm>
            <a:off x="3550200" y="4437750"/>
            <a:ext cx="2090399" cy="256500"/>
          </a:xfrm>
          <a:prstGeom prst="rect">
            <a:avLst/>
          </a:prstGeom>
          <a:noFill/>
          <a:ln>
            <a:noFill/>
          </a:ln>
        </p:spPr>
        <p:txBody>
          <a:bodyPr anchorCtr="0" anchor="t" bIns="91425" lIns="91425" rIns="91425" tIns="91425">
            <a:noAutofit/>
          </a:bodyPr>
          <a:lstStyle/>
          <a:p>
            <a:pPr lvl="0" algn="ctr">
              <a:spcBef>
                <a:spcPts val="0"/>
              </a:spcBef>
              <a:buNone/>
            </a:pPr>
            <a:r>
              <a:rPr lang="en"/>
              <a:t>RICHARD LEE</a:t>
            </a:r>
          </a:p>
        </p:txBody>
      </p:sp>
      <p:sp>
        <p:nvSpPr>
          <p:cNvPr id="133" name="Shape 133"/>
          <p:cNvSpPr txBox="1"/>
          <p:nvPr/>
        </p:nvSpPr>
        <p:spPr>
          <a:xfrm>
            <a:off x="6397537" y="4437750"/>
            <a:ext cx="2090400" cy="256500"/>
          </a:xfrm>
          <a:prstGeom prst="rect">
            <a:avLst/>
          </a:prstGeom>
          <a:noFill/>
          <a:ln>
            <a:noFill/>
          </a:ln>
        </p:spPr>
        <p:txBody>
          <a:bodyPr anchorCtr="0" anchor="t" bIns="91425" lIns="91425" rIns="91425" tIns="91425">
            <a:noAutofit/>
          </a:bodyPr>
          <a:lstStyle/>
          <a:p>
            <a:pPr lvl="0" algn="ctr">
              <a:spcBef>
                <a:spcPts val="0"/>
              </a:spcBef>
              <a:buNone/>
            </a:pPr>
            <a:r>
              <a:rPr lang="en"/>
              <a:t>THOMAS JEFFERSON</a:t>
            </a:r>
          </a:p>
        </p:txBody>
      </p:sp>
      <p:pic>
        <p:nvPicPr>
          <p:cNvPr id="134" name="Shape 134"/>
          <p:cNvPicPr preferRelativeResize="0"/>
          <p:nvPr/>
        </p:nvPicPr>
        <p:blipFill>
          <a:blip r:embed="rId5">
            <a:alphaModFix/>
          </a:blip>
          <a:stretch>
            <a:fillRect/>
          </a:stretch>
        </p:blipFill>
        <p:spPr>
          <a:xfrm>
            <a:off x="3392700" y="1568025"/>
            <a:ext cx="2247900" cy="27336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6" name="Shape 816"/>
        <p:cNvGrpSpPr/>
        <p:nvPr/>
      </p:nvGrpSpPr>
      <p:grpSpPr>
        <a:xfrm>
          <a:off x="0" y="0"/>
          <a:ext cx="0" cy="0"/>
          <a:chOff x="0" y="0"/>
          <a:chExt cx="0" cy="0"/>
        </a:xfrm>
      </p:grpSpPr>
      <p:sp>
        <p:nvSpPr>
          <p:cNvPr id="817" name="Shape 817"/>
          <p:cNvSpPr txBox="1"/>
          <p:nvPr>
            <p:ph type="title"/>
          </p:nvPr>
        </p:nvSpPr>
        <p:spPr>
          <a:xfrm>
            <a:off x="430800" y="1889700"/>
            <a:ext cx="8282399" cy="1516500"/>
          </a:xfrm>
          <a:prstGeom prst="rect">
            <a:avLst/>
          </a:prstGeom>
        </p:spPr>
        <p:txBody>
          <a:bodyPr anchorCtr="0" anchor="ctr" bIns="91425" lIns="91425" rIns="91425" tIns="91425">
            <a:noAutofit/>
          </a:bodyPr>
          <a:lstStyle/>
          <a:p>
            <a:pPr lvl="0" rtl="0">
              <a:spcBef>
                <a:spcPts val="0"/>
              </a:spcBef>
              <a:buNone/>
            </a:pPr>
            <a:r>
              <a:rPr lang="en"/>
              <a:t>SECTION 3</a:t>
            </a:r>
          </a:p>
          <a:p>
            <a:pPr lvl="0">
              <a:spcBef>
                <a:spcPts val="0"/>
              </a:spcBef>
              <a:buNone/>
            </a:pPr>
            <a:r>
              <a:rPr lang="en">
                <a:solidFill>
                  <a:srgbClr val="000000"/>
                </a:solidFill>
              </a:rPr>
              <a:t>“</a:t>
            </a:r>
            <a:r>
              <a:rPr b="1" lang="en" u="sng">
                <a:solidFill>
                  <a:srgbClr val="000000"/>
                </a:solidFill>
              </a:rPr>
              <a:t>HE</a:t>
            </a:r>
            <a:r>
              <a:rPr lang="en">
                <a:solidFill>
                  <a:srgbClr val="000000"/>
                </a:solidFill>
              </a:rPr>
              <a:t> HAS REFUSED…”</a:t>
            </a: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1" name="Shape 821"/>
        <p:cNvGrpSpPr/>
        <p:nvPr/>
      </p:nvGrpSpPr>
      <p:grpSpPr>
        <a:xfrm>
          <a:off x="0" y="0"/>
          <a:ext cx="0" cy="0"/>
          <a:chOff x="0" y="0"/>
          <a:chExt cx="0" cy="0"/>
        </a:xfrm>
      </p:grpSpPr>
      <p:sp>
        <p:nvSpPr>
          <p:cNvPr id="822" name="Shape 822"/>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HEART OF THE DECLARATION</a:t>
            </a:r>
          </a:p>
        </p:txBody>
      </p:sp>
      <p:sp>
        <p:nvSpPr>
          <p:cNvPr id="823" name="Shape 823"/>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u="sng">
                <a:latin typeface="Oswald"/>
                <a:ea typeface="Oswald"/>
                <a:cs typeface="Oswald"/>
                <a:sym typeface="Oswald"/>
              </a:rPr>
              <a:t>END OF SECTION 2:</a:t>
            </a:r>
          </a:p>
          <a:p>
            <a:pPr lvl="0" rtl="0">
              <a:spcBef>
                <a:spcPts val="0"/>
              </a:spcBef>
              <a:buNone/>
            </a:pPr>
            <a:r>
              <a:rPr lang="en">
                <a:solidFill>
                  <a:srgbClr val="0000FF"/>
                </a:solidFill>
                <a:latin typeface="Oswald"/>
                <a:ea typeface="Oswald"/>
                <a:cs typeface="Oswald"/>
                <a:sym typeface="Oswald"/>
              </a:rPr>
              <a:t>“THE HISTORY OF THE PRESENT KING OF GREAT BRITAIN IS A HISTORY OF REPEATED INJURIES AND USURPATIONS, ALL HAVING IN DIRECT OBJECT THE ESTABLISHMENT OF AN ABSOLUTE TYRANNY OVER THESE STATES.  TO PROVE THIS, LET FACTS BE SUBMITTED TO A CANDID WORLD.”</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ALL READERS ARE ASKED TO BE JUDGES</a:t>
            </a:r>
          </a:p>
          <a:p>
            <a:pPr indent="-228600" lvl="0" marL="457200">
              <a:spcBef>
                <a:spcPts val="0"/>
              </a:spcBef>
              <a:buClr>
                <a:srgbClr val="980000"/>
              </a:buClr>
              <a:buFont typeface="Oswald"/>
              <a:buChar char="-"/>
            </a:pPr>
            <a:r>
              <a:rPr lang="en">
                <a:solidFill>
                  <a:srgbClr val="980000"/>
                </a:solidFill>
                <a:latin typeface="Oswald"/>
                <a:ea typeface="Oswald"/>
                <a:cs typeface="Oswald"/>
                <a:sym typeface="Oswald"/>
              </a:rPr>
              <a:t>THE FACTS </a:t>
            </a:r>
            <a:r>
              <a:rPr lang="en" u="sng">
                <a:solidFill>
                  <a:srgbClr val="980000"/>
                </a:solidFill>
                <a:latin typeface="Oswald"/>
                <a:ea typeface="Oswald"/>
                <a:cs typeface="Oswald"/>
                <a:sym typeface="Oswald"/>
              </a:rPr>
              <a:t>MUST PROVE</a:t>
            </a:r>
            <a:r>
              <a:rPr lang="en">
                <a:solidFill>
                  <a:srgbClr val="980000"/>
                </a:solidFill>
                <a:latin typeface="Oswald"/>
                <a:ea typeface="Oswald"/>
                <a:cs typeface="Oswald"/>
                <a:sym typeface="Oswald"/>
              </a:rPr>
              <a:t> KING GEORGE IS A TYRANT</a:t>
            </a:r>
          </a:p>
        </p:txBody>
      </p:sp>
      <p:sp>
        <p:nvSpPr>
          <p:cNvPr id="824" name="Shape 824"/>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25" name="Shape 825"/>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9" name="Shape 829"/>
        <p:cNvGrpSpPr/>
        <p:nvPr/>
      </p:nvGrpSpPr>
      <p:grpSpPr>
        <a:xfrm>
          <a:off x="0" y="0"/>
          <a:ext cx="0" cy="0"/>
          <a:chOff x="0" y="0"/>
          <a:chExt cx="0" cy="0"/>
        </a:xfrm>
      </p:grpSpPr>
      <p:sp>
        <p:nvSpPr>
          <p:cNvPr id="830" name="Shape 830"/>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PROOF OF INTENT</a:t>
            </a:r>
          </a:p>
        </p:txBody>
      </p:sp>
      <p:sp>
        <p:nvSpPr>
          <p:cNvPr id="831" name="Shape 831"/>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latin typeface="Oswald"/>
                <a:ea typeface="Oswald"/>
                <a:cs typeface="Oswald"/>
                <a:sym typeface="Oswald"/>
              </a:rPr>
              <a:t>WHAT DOES “INTENT” MEAN?</a:t>
            </a:r>
          </a:p>
          <a:p>
            <a:pPr lvl="0" rtl="0">
              <a:spcBef>
                <a:spcPts val="0"/>
              </a:spcBef>
              <a:buNone/>
            </a:pPr>
            <a:r>
              <a:t/>
            </a:r>
            <a:endParaRPr>
              <a:latin typeface="Oswald"/>
              <a:ea typeface="Oswald"/>
              <a:cs typeface="Oswald"/>
              <a:sym typeface="Oswald"/>
            </a:endParaRP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THE SIGNERS MUST DISPLAY FACTS THAT SHOW KGIII </a:t>
            </a:r>
            <a:r>
              <a:rPr b="1" lang="en" sz="1800" u="sng">
                <a:solidFill>
                  <a:srgbClr val="0000FF"/>
                </a:solidFill>
                <a:latin typeface="Oswald"/>
                <a:ea typeface="Oswald"/>
                <a:cs typeface="Oswald"/>
                <a:sym typeface="Oswald"/>
              </a:rPr>
              <a:t>INTENDED </a:t>
            </a:r>
            <a:r>
              <a:rPr lang="en" sz="1800">
                <a:solidFill>
                  <a:srgbClr val="0000FF"/>
                </a:solidFill>
                <a:latin typeface="Oswald"/>
                <a:ea typeface="Oswald"/>
                <a:cs typeface="Oswald"/>
                <a:sym typeface="Oswald"/>
              </a:rPr>
              <a:t>TO SECURE DOMINATION OVER THE COLONIES… </a:t>
            </a:r>
            <a:r>
              <a:rPr lang="en" sz="1800" u="sng">
                <a:solidFill>
                  <a:srgbClr val="0000FF"/>
                </a:solidFill>
                <a:latin typeface="Oswald"/>
                <a:ea typeface="Oswald"/>
                <a:cs typeface="Oswald"/>
                <a:sym typeface="Oswald"/>
              </a:rPr>
              <a:t>NOTHING WAS AN ACCIDENT</a:t>
            </a:r>
          </a:p>
          <a:p>
            <a:pPr indent="0" lvl="0" marL="457200" rtl="0">
              <a:spcBef>
                <a:spcPts val="0"/>
              </a:spcBef>
              <a:buNone/>
            </a:pPr>
            <a:r>
              <a:t/>
            </a:r>
            <a:endParaRPr b="1">
              <a:solidFill>
                <a:srgbClr val="980000"/>
              </a:solidFill>
              <a:latin typeface="Oswald"/>
              <a:ea typeface="Oswald"/>
              <a:cs typeface="Oswald"/>
              <a:sym typeface="Oswald"/>
            </a:endParaRPr>
          </a:p>
          <a:p>
            <a:pPr lvl="0" rtl="0">
              <a:spcBef>
                <a:spcPts val="0"/>
              </a:spcBef>
              <a:buNone/>
            </a:pPr>
            <a:r>
              <a:t/>
            </a:r>
            <a:endParaRPr b="1">
              <a:solidFill>
                <a:srgbClr val="980000"/>
              </a:solidFill>
              <a:latin typeface="Oswald"/>
              <a:ea typeface="Oswald"/>
              <a:cs typeface="Oswald"/>
              <a:sym typeface="Oswald"/>
            </a:endParaRPr>
          </a:p>
          <a:p>
            <a:pPr lvl="0">
              <a:spcBef>
                <a:spcPts val="0"/>
              </a:spcBef>
              <a:buNone/>
            </a:pPr>
            <a:r>
              <a:t/>
            </a:r>
            <a:endParaRPr>
              <a:solidFill>
                <a:srgbClr val="BF9000"/>
              </a:solidFill>
              <a:latin typeface="Oswald"/>
              <a:ea typeface="Oswald"/>
              <a:cs typeface="Oswald"/>
              <a:sym typeface="Oswald"/>
            </a:endParaRPr>
          </a:p>
        </p:txBody>
      </p:sp>
      <p:sp>
        <p:nvSpPr>
          <p:cNvPr id="832" name="Shape 832"/>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33" name="Shape 833"/>
          <p:cNvPicPr preferRelativeResize="0"/>
          <p:nvPr/>
        </p:nvPicPr>
        <p:blipFill>
          <a:blip r:embed="rId3">
            <a:alphaModFix/>
          </a:blip>
          <a:stretch>
            <a:fillRect/>
          </a:stretch>
        </p:blipFill>
        <p:spPr>
          <a:xfrm>
            <a:off x="5277750" y="1468825"/>
            <a:ext cx="2968150" cy="309989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7" name="Shape 837"/>
        <p:cNvGrpSpPr/>
        <p:nvPr/>
      </p:nvGrpSpPr>
      <p:grpSpPr>
        <a:xfrm>
          <a:off x="0" y="0"/>
          <a:ext cx="0" cy="0"/>
          <a:chOff x="0" y="0"/>
          <a:chExt cx="0" cy="0"/>
        </a:xfrm>
      </p:grpSpPr>
      <p:sp>
        <p:nvSpPr>
          <p:cNvPr id="838" name="Shape 83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 REPEATED HISTORY</a:t>
            </a:r>
          </a:p>
        </p:txBody>
      </p:sp>
      <p:sp>
        <p:nvSpPr>
          <p:cNvPr id="839" name="Shape 839"/>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latin typeface="Oswald"/>
                <a:ea typeface="Oswald"/>
                <a:cs typeface="Oswald"/>
                <a:sym typeface="Oswald"/>
              </a:rPr>
              <a:t>“THE HISTORY OF THE PRESENT KING OF GREAT BRITAIN IS A HISTORY OF REPEATED INJURIES AND USURPATIONS…”</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ANOTHER DEFINITION?</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SIGNERS WANT THE WORLD TO KNOW AMERICANS CAN SEE THE PRESENT AND PROPERLY JUDGE THE FUTURE</a:t>
            </a:r>
          </a:p>
          <a:p>
            <a:pPr indent="0" lvl="0" marL="0" rtl="0" algn="ctr">
              <a:spcBef>
                <a:spcPts val="0"/>
              </a:spcBef>
              <a:buNone/>
            </a:pPr>
            <a:r>
              <a:rPr lang="en">
                <a:solidFill>
                  <a:srgbClr val="980000"/>
                </a:solidFill>
                <a:latin typeface="Oswald"/>
                <a:ea typeface="Oswald"/>
                <a:cs typeface="Oswald"/>
                <a:sym typeface="Oswald"/>
              </a:rPr>
              <a:t>IMAGINE YOU ARE THE SIGNERS…AND YOU BELIEVE  EVERYTHING WAS PLANNED… </a:t>
            </a:r>
            <a:r>
              <a:rPr b="1" lang="en">
                <a:solidFill>
                  <a:srgbClr val="980000"/>
                </a:solidFill>
                <a:latin typeface="Oswald"/>
                <a:ea typeface="Oswald"/>
                <a:cs typeface="Oswald"/>
                <a:sym typeface="Oswald"/>
              </a:rPr>
              <a:t>WHAT ARE YOUR OPTIONS FOR REACTION??</a:t>
            </a:r>
          </a:p>
        </p:txBody>
      </p:sp>
      <p:sp>
        <p:nvSpPr>
          <p:cNvPr id="840" name="Shape 840"/>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41" name="Shape 841"/>
          <p:cNvPicPr preferRelativeResize="0"/>
          <p:nvPr/>
        </p:nvPicPr>
        <p:blipFill>
          <a:blip r:embed="rId3">
            <a:alphaModFix/>
          </a:blip>
          <a:stretch>
            <a:fillRect/>
          </a:stretch>
        </p:blipFill>
        <p:spPr>
          <a:xfrm>
            <a:off x="4832400" y="1468825"/>
            <a:ext cx="3999900" cy="306214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5" name="Shape 845"/>
        <p:cNvGrpSpPr/>
        <p:nvPr/>
      </p:nvGrpSpPr>
      <p:grpSpPr>
        <a:xfrm>
          <a:off x="0" y="0"/>
          <a:ext cx="0" cy="0"/>
          <a:chOff x="0" y="0"/>
          <a:chExt cx="0" cy="0"/>
        </a:xfrm>
      </p:grpSpPr>
      <p:sp>
        <p:nvSpPr>
          <p:cNvPr id="846" name="Shape 846"/>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ONLY CHOICE… IS TO FIGHT!</a:t>
            </a:r>
          </a:p>
        </p:txBody>
      </p:sp>
      <p:sp>
        <p:nvSpPr>
          <p:cNvPr id="847" name="Shape 847"/>
          <p:cNvSpPr txBox="1"/>
          <p:nvPr/>
        </p:nvSpPr>
        <p:spPr>
          <a:xfrm>
            <a:off x="7476125" y="4044325"/>
            <a:ext cx="1283699" cy="2853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848" name="Shape 848">
            <a:hlinkClick r:id="rId3"/>
          </p:cNvPr>
          <p:cNvSpPr/>
          <p:nvPr/>
        </p:nvSpPr>
        <p:spPr>
          <a:xfrm>
            <a:off x="1980200" y="1106000"/>
            <a:ext cx="5445574" cy="3859900"/>
          </a:xfrm>
          <a:prstGeom prst="rect">
            <a:avLst/>
          </a:prstGeom>
          <a:blipFill>
            <a:blip r:embed="rId4">
              <a:alphaModFix/>
            </a:blip>
            <a:stretch>
              <a:fillRect/>
            </a:stretch>
          </a:blipFill>
          <a:ln>
            <a:noFill/>
          </a:ln>
        </p:spPr>
      </p:sp>
      <p:sp>
        <p:nvSpPr>
          <p:cNvPr id="849" name="Shape 849"/>
          <p:cNvSpPr txBox="1"/>
          <p:nvPr/>
        </p:nvSpPr>
        <p:spPr>
          <a:xfrm>
            <a:off x="7660700" y="4061100"/>
            <a:ext cx="1099200" cy="268500"/>
          </a:xfrm>
          <a:prstGeom prst="rect">
            <a:avLst/>
          </a:prstGeom>
          <a:noFill/>
          <a:ln>
            <a:noFill/>
          </a:ln>
        </p:spPr>
        <p:txBody>
          <a:bodyPr anchorCtr="0" anchor="t" bIns="91425" lIns="91425" rIns="91425" tIns="91425">
            <a:noAutofit/>
          </a:bodyPr>
          <a:lstStyle/>
          <a:p>
            <a:pPr lvl="0">
              <a:spcBef>
                <a:spcPts val="0"/>
              </a:spcBef>
              <a:buNone/>
            </a:pPr>
            <a:r>
              <a:rPr lang="en"/>
              <a:t>0-:41</a:t>
            </a: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3" name="Shape 853"/>
        <p:cNvGrpSpPr/>
        <p:nvPr/>
      </p:nvGrpSpPr>
      <p:grpSpPr>
        <a:xfrm>
          <a:off x="0" y="0"/>
          <a:ext cx="0" cy="0"/>
          <a:chOff x="0" y="0"/>
          <a:chExt cx="0" cy="0"/>
        </a:xfrm>
      </p:grpSpPr>
      <p:sp>
        <p:nvSpPr>
          <p:cNvPr id="854" name="Shape 854"/>
          <p:cNvSpPr txBox="1"/>
          <p:nvPr>
            <p:ph type="title"/>
          </p:nvPr>
        </p:nvSpPr>
        <p:spPr>
          <a:xfrm>
            <a:off x="430800" y="1889700"/>
            <a:ext cx="8282399" cy="1516500"/>
          </a:xfrm>
          <a:prstGeom prst="rect">
            <a:avLst/>
          </a:prstGeom>
        </p:spPr>
        <p:txBody>
          <a:bodyPr anchorCtr="0" anchor="ctr" bIns="91425" lIns="91425" rIns="91425" tIns="91425">
            <a:noAutofit/>
          </a:bodyPr>
          <a:lstStyle/>
          <a:p>
            <a:pPr lvl="0" rtl="0">
              <a:spcBef>
                <a:spcPts val="0"/>
              </a:spcBef>
              <a:buNone/>
            </a:pPr>
            <a:r>
              <a:rPr lang="en" sz="4800"/>
              <a:t>SECTION 4</a:t>
            </a:r>
          </a:p>
          <a:p>
            <a:pPr lvl="0">
              <a:spcBef>
                <a:spcPts val="0"/>
              </a:spcBef>
              <a:buNone/>
            </a:pPr>
            <a:r>
              <a:rPr lang="en" sz="3000">
                <a:solidFill>
                  <a:srgbClr val="000000"/>
                </a:solidFill>
              </a:rPr>
              <a:t>“IN EVERY STAGE OF THESE OPPRESSIONS…”</a:t>
            </a: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8" name="Shape 858"/>
        <p:cNvGrpSpPr/>
        <p:nvPr/>
      </p:nvGrpSpPr>
      <p:grpSpPr>
        <a:xfrm>
          <a:off x="0" y="0"/>
          <a:ext cx="0" cy="0"/>
          <a:chOff x="0" y="0"/>
          <a:chExt cx="0" cy="0"/>
        </a:xfrm>
      </p:grpSpPr>
      <p:sp>
        <p:nvSpPr>
          <p:cNvPr id="859" name="Shape 859"/>
          <p:cNvSpPr txBox="1"/>
          <p:nvPr>
            <p:ph type="title"/>
          </p:nvPr>
        </p:nvSpPr>
        <p:spPr>
          <a:xfrm>
            <a:off x="311700" y="154800"/>
            <a:ext cx="8520599" cy="733499"/>
          </a:xfrm>
          <a:prstGeom prst="rect">
            <a:avLst/>
          </a:prstGeom>
        </p:spPr>
        <p:txBody>
          <a:bodyPr anchorCtr="0" anchor="b" bIns="91425" lIns="91425" rIns="91425" tIns="91425">
            <a:noAutofit/>
          </a:bodyPr>
          <a:lstStyle/>
          <a:p>
            <a:pPr lvl="0" algn="ctr">
              <a:spcBef>
                <a:spcPts val="0"/>
              </a:spcBef>
              <a:buNone/>
            </a:pPr>
            <a:r>
              <a:rPr lang="en"/>
              <a:t>HOW DO YOU DEFINE THE “SOUL”?</a:t>
            </a:r>
          </a:p>
        </p:txBody>
      </p:sp>
      <p:sp>
        <p:nvSpPr>
          <p:cNvPr id="860" name="Shape 860">
            <a:hlinkClick r:id="rId3"/>
          </p:cNvPr>
          <p:cNvSpPr/>
          <p:nvPr/>
        </p:nvSpPr>
        <p:spPr>
          <a:xfrm>
            <a:off x="1757275" y="888300"/>
            <a:ext cx="6033800" cy="4066624"/>
          </a:xfrm>
          <a:prstGeom prst="rect">
            <a:avLst/>
          </a:prstGeom>
          <a:blipFill>
            <a:blip r:embed="rId4">
              <a:alphaModFix/>
            </a:blip>
            <a:stretch>
              <a:fillRect/>
            </a:stretch>
          </a:blipFill>
          <a:ln>
            <a:noFill/>
          </a:ln>
        </p:spPr>
      </p:sp>
      <p:sp>
        <p:nvSpPr>
          <p:cNvPr id="861" name="Shape 861"/>
          <p:cNvSpPr txBox="1"/>
          <p:nvPr/>
        </p:nvSpPr>
        <p:spPr>
          <a:xfrm>
            <a:off x="7951725" y="3881275"/>
            <a:ext cx="945899" cy="325200"/>
          </a:xfrm>
          <a:prstGeom prst="rect">
            <a:avLst/>
          </a:prstGeom>
          <a:noFill/>
          <a:ln>
            <a:noFill/>
          </a:ln>
        </p:spPr>
        <p:txBody>
          <a:bodyPr anchorCtr="0" anchor="t" bIns="91425" lIns="91425" rIns="91425" tIns="91425">
            <a:noAutofit/>
          </a:bodyPr>
          <a:lstStyle/>
          <a:p>
            <a:pPr lvl="0">
              <a:spcBef>
                <a:spcPts val="0"/>
              </a:spcBef>
              <a:buNone/>
            </a:pPr>
            <a:r>
              <a:rPr lang="en"/>
              <a:t>0-1:19</a:t>
            </a: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5" name="Shape 865"/>
        <p:cNvGrpSpPr/>
        <p:nvPr/>
      </p:nvGrpSpPr>
      <p:grpSpPr>
        <a:xfrm>
          <a:off x="0" y="0"/>
          <a:ext cx="0" cy="0"/>
          <a:chOff x="0" y="0"/>
          <a:chExt cx="0" cy="0"/>
        </a:xfrm>
      </p:grpSpPr>
      <p:sp>
        <p:nvSpPr>
          <p:cNvPr id="866" name="Shape 866"/>
          <p:cNvSpPr txBox="1"/>
          <p:nvPr>
            <p:ph type="title"/>
          </p:nvPr>
        </p:nvSpPr>
        <p:spPr>
          <a:xfrm>
            <a:off x="311700" y="170350"/>
            <a:ext cx="8520599" cy="733499"/>
          </a:xfrm>
          <a:prstGeom prst="rect">
            <a:avLst/>
          </a:prstGeom>
        </p:spPr>
        <p:txBody>
          <a:bodyPr anchorCtr="0" anchor="b" bIns="91425" lIns="91425" rIns="91425" tIns="91425">
            <a:noAutofit/>
          </a:bodyPr>
          <a:lstStyle/>
          <a:p>
            <a:pPr lvl="0" algn="ctr">
              <a:spcBef>
                <a:spcPts val="0"/>
              </a:spcBef>
              <a:buNone/>
            </a:pPr>
            <a:r>
              <a:rPr lang="en"/>
              <a:t>HOW DO YOU DEFINE THE “SOUL”?</a:t>
            </a:r>
          </a:p>
        </p:txBody>
      </p:sp>
      <p:sp>
        <p:nvSpPr>
          <p:cNvPr id="867" name="Shape 867">
            <a:hlinkClick r:id="rId3"/>
          </p:cNvPr>
          <p:cNvSpPr/>
          <p:nvPr/>
        </p:nvSpPr>
        <p:spPr>
          <a:xfrm>
            <a:off x="1912775" y="903850"/>
            <a:ext cx="5473950" cy="4004424"/>
          </a:xfrm>
          <a:prstGeom prst="rect">
            <a:avLst/>
          </a:prstGeom>
          <a:blipFill>
            <a:blip r:embed="rId4">
              <a:alphaModFix/>
            </a:blip>
            <a:stretch>
              <a:fillRect/>
            </a:stretch>
          </a:blipFill>
          <a:ln>
            <a:noFill/>
          </a:ln>
        </p:spPr>
      </p:sp>
      <p:sp>
        <p:nvSpPr>
          <p:cNvPr id="868" name="Shape 868"/>
          <p:cNvSpPr txBox="1"/>
          <p:nvPr/>
        </p:nvSpPr>
        <p:spPr>
          <a:xfrm>
            <a:off x="7537900" y="3984725"/>
            <a:ext cx="1064099" cy="310500"/>
          </a:xfrm>
          <a:prstGeom prst="rect">
            <a:avLst/>
          </a:prstGeom>
          <a:noFill/>
          <a:ln>
            <a:noFill/>
          </a:ln>
        </p:spPr>
        <p:txBody>
          <a:bodyPr anchorCtr="0" anchor="t" bIns="91425" lIns="91425" rIns="91425" tIns="91425">
            <a:noAutofit/>
          </a:bodyPr>
          <a:lstStyle/>
          <a:p>
            <a:pPr lvl="0">
              <a:spcBef>
                <a:spcPts val="0"/>
              </a:spcBef>
              <a:buNone/>
            </a:pPr>
            <a:r>
              <a:rPr lang="en"/>
              <a:t>0-1:15</a:t>
            </a: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2" name="Shape 872"/>
        <p:cNvGrpSpPr/>
        <p:nvPr/>
      </p:nvGrpSpPr>
      <p:grpSpPr>
        <a:xfrm>
          <a:off x="0" y="0"/>
          <a:ext cx="0" cy="0"/>
          <a:chOff x="0" y="0"/>
          <a:chExt cx="0" cy="0"/>
        </a:xfrm>
      </p:grpSpPr>
      <p:sp>
        <p:nvSpPr>
          <p:cNvPr id="873" name="Shape 87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HEART AND SOUL</a:t>
            </a:r>
          </a:p>
        </p:txBody>
      </p:sp>
      <p:sp>
        <p:nvSpPr>
          <p:cNvPr id="874" name="Shape 874"/>
          <p:cNvSpPr txBox="1"/>
          <p:nvPr>
            <p:ph idx="1" type="body"/>
          </p:nvPr>
        </p:nvSpPr>
        <p:spPr>
          <a:xfrm>
            <a:off x="311700" y="1468825"/>
            <a:ext cx="3999899" cy="33585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IN SECTION 3, THE GRIEVANCES AGAINST KGIII ARE </a:t>
            </a:r>
            <a:r>
              <a:rPr lang="en" sz="1800" u="sng">
                <a:solidFill>
                  <a:srgbClr val="0000FF"/>
                </a:solidFill>
                <a:latin typeface="Oswald"/>
                <a:ea typeface="Oswald"/>
                <a:cs typeface="Oswald"/>
                <a:sym typeface="Oswald"/>
              </a:rPr>
              <a:t>THE HEART OF THE D OF I</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THE D OF I NEEDED THE GRIEVANCES FOR THE COLONISTS TO CLAIM THEIR FREEDOM</a:t>
            </a:r>
          </a:p>
          <a:p>
            <a:pPr lvl="0" rtl="0">
              <a:spcBef>
                <a:spcPts val="0"/>
              </a:spcBef>
              <a:buNone/>
            </a:pPr>
            <a:r>
              <a:rPr lang="en" sz="1800">
                <a:solidFill>
                  <a:srgbClr val="0000FF"/>
                </a:solidFill>
                <a:latin typeface="Oswald"/>
                <a:ea typeface="Oswald"/>
                <a:cs typeface="Oswald"/>
                <a:sym typeface="Oswald"/>
              </a:rPr>
              <a:t>IN SECTION 4, THE DIRECTION FOR WHAT AMERICA BELIEVES IT CAN BE WAS WRITTEN</a:t>
            </a:r>
          </a:p>
          <a:p>
            <a:pPr lvl="0" rtl="0" algn="ctr">
              <a:spcBef>
                <a:spcPts val="0"/>
              </a:spcBef>
              <a:buNone/>
            </a:pPr>
            <a:r>
              <a:rPr lang="en" sz="1800">
                <a:solidFill>
                  <a:srgbClr val="980000"/>
                </a:solidFill>
                <a:latin typeface="Oswald"/>
                <a:ea typeface="Oswald"/>
                <a:cs typeface="Oswald"/>
                <a:sym typeface="Oswald"/>
              </a:rPr>
              <a:t>…</a:t>
            </a:r>
            <a:r>
              <a:rPr lang="en" sz="3000">
                <a:solidFill>
                  <a:srgbClr val="980000"/>
                </a:solidFill>
                <a:latin typeface="Oswald"/>
                <a:ea typeface="Oswald"/>
                <a:cs typeface="Oswald"/>
                <a:sym typeface="Oswald"/>
              </a:rPr>
              <a:t> THE SOUL</a:t>
            </a:r>
          </a:p>
          <a:p>
            <a:pPr lvl="0">
              <a:spcBef>
                <a:spcPts val="0"/>
              </a:spcBef>
              <a:buNone/>
            </a:pPr>
            <a:r>
              <a:rPr lang="en" sz="1800">
                <a:latin typeface="Oswald"/>
                <a:ea typeface="Oswald"/>
                <a:cs typeface="Oswald"/>
                <a:sym typeface="Oswald"/>
              </a:rPr>
              <a:t>	</a:t>
            </a:r>
          </a:p>
        </p:txBody>
      </p:sp>
      <p:sp>
        <p:nvSpPr>
          <p:cNvPr id="875" name="Shape 87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76" name="Shape 876"/>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0" name="Shape 880"/>
        <p:cNvGrpSpPr/>
        <p:nvPr/>
      </p:nvGrpSpPr>
      <p:grpSpPr>
        <a:xfrm>
          <a:off x="0" y="0"/>
          <a:ext cx="0" cy="0"/>
          <a:chOff x="0" y="0"/>
          <a:chExt cx="0" cy="0"/>
        </a:xfrm>
      </p:grpSpPr>
      <p:sp>
        <p:nvSpPr>
          <p:cNvPr id="881" name="Shape 88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BIRTH OF A FREE PEOPLE</a:t>
            </a:r>
          </a:p>
        </p:txBody>
      </p:sp>
      <p:sp>
        <p:nvSpPr>
          <p:cNvPr id="882" name="Shape 882"/>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latin typeface="Oswald"/>
                <a:ea typeface="Oswald"/>
                <a:cs typeface="Oswald"/>
                <a:sym typeface="Oswald"/>
              </a:rPr>
              <a:t>** READ SEC.4, SENTENCE 1 &amp;2**</a:t>
            </a:r>
          </a:p>
          <a:p>
            <a:pPr lvl="0" rtl="0">
              <a:spcBef>
                <a:spcPts val="0"/>
              </a:spcBef>
              <a:buNone/>
            </a:pPr>
            <a:r>
              <a:rPr lang="en" sz="1800">
                <a:solidFill>
                  <a:srgbClr val="0000FF"/>
                </a:solidFill>
                <a:latin typeface="Oswald"/>
                <a:ea typeface="Oswald"/>
                <a:cs typeface="Oswald"/>
                <a:sym typeface="Oswald"/>
              </a:rPr>
              <a:t>WHAT DOES “REDRESS” MEAN?</a:t>
            </a:r>
          </a:p>
          <a:p>
            <a:pPr lvl="0" rtl="0">
              <a:spcBef>
                <a:spcPts val="0"/>
              </a:spcBef>
              <a:buNone/>
            </a:pPr>
            <a:r>
              <a:rPr lang="en" sz="1800">
                <a:solidFill>
                  <a:srgbClr val="0000FF"/>
                </a:solidFill>
                <a:latin typeface="Oswald"/>
                <a:ea typeface="Oswald"/>
                <a:cs typeface="Oswald"/>
                <a:sym typeface="Oswald"/>
              </a:rPr>
              <a:t>RE-READ SENTENCE 2… WHAT DEMAND IS MADE?</a:t>
            </a:r>
          </a:p>
          <a:p>
            <a:pPr indent="-228600" lvl="0" marL="457200">
              <a:spcBef>
                <a:spcPts val="0"/>
              </a:spcBef>
              <a:buClr>
                <a:srgbClr val="980000"/>
              </a:buClr>
              <a:buFont typeface="Oswald"/>
              <a:buChar char="-"/>
            </a:pPr>
            <a:r>
              <a:rPr lang="en">
                <a:solidFill>
                  <a:srgbClr val="980000"/>
                </a:solidFill>
                <a:latin typeface="Oswald"/>
                <a:ea typeface="Oswald"/>
                <a:cs typeface="Oswald"/>
                <a:sym typeface="Oswald"/>
              </a:rPr>
              <a:t>AS ONE PEOPLE, SEPARATE </a:t>
            </a:r>
            <a:r>
              <a:rPr lang="en" u="sng">
                <a:solidFill>
                  <a:srgbClr val="980000"/>
                </a:solidFill>
                <a:latin typeface="Oswald"/>
                <a:ea typeface="Oswald"/>
                <a:cs typeface="Oswald"/>
                <a:sym typeface="Oswald"/>
              </a:rPr>
              <a:t>AND</a:t>
            </a:r>
            <a:r>
              <a:rPr lang="en">
                <a:solidFill>
                  <a:srgbClr val="980000"/>
                </a:solidFill>
                <a:latin typeface="Oswald"/>
                <a:ea typeface="Oswald"/>
                <a:cs typeface="Oswald"/>
                <a:sym typeface="Oswald"/>
              </a:rPr>
              <a:t> EQUAL, WE REQUIRE SPECIAL TREATMENT AND KGIII IS NOT PROVIDING IT</a:t>
            </a:r>
          </a:p>
        </p:txBody>
      </p:sp>
      <p:sp>
        <p:nvSpPr>
          <p:cNvPr id="883" name="Shape 883"/>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84" name="Shape 884"/>
          <p:cNvPicPr preferRelativeResize="0"/>
          <p:nvPr/>
        </p:nvPicPr>
        <p:blipFill>
          <a:blip r:embed="rId3">
            <a:alphaModFix/>
          </a:blip>
          <a:stretch>
            <a:fillRect/>
          </a:stretch>
        </p:blipFill>
        <p:spPr>
          <a:xfrm>
            <a:off x="4832400" y="1468825"/>
            <a:ext cx="3999900" cy="3099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AN UNLIKELY MATCH</a:t>
            </a:r>
          </a:p>
        </p:txBody>
      </p:sp>
      <p:pic>
        <p:nvPicPr>
          <p:cNvPr id="140" name="Shape 140"/>
          <p:cNvPicPr preferRelativeResize="0"/>
          <p:nvPr/>
        </p:nvPicPr>
        <p:blipFill>
          <a:blip r:embed="rId3">
            <a:alphaModFix/>
          </a:blip>
          <a:stretch>
            <a:fillRect/>
          </a:stretch>
        </p:blipFill>
        <p:spPr>
          <a:xfrm>
            <a:off x="1465000" y="1219050"/>
            <a:ext cx="6287674" cy="371057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8" name="Shape 888"/>
        <p:cNvGrpSpPr/>
        <p:nvPr/>
      </p:nvGrpSpPr>
      <p:grpSpPr>
        <a:xfrm>
          <a:off x="0" y="0"/>
          <a:ext cx="0" cy="0"/>
          <a:chOff x="0" y="0"/>
          <a:chExt cx="0" cy="0"/>
        </a:xfrm>
      </p:grpSpPr>
      <p:sp>
        <p:nvSpPr>
          <p:cNvPr id="889" name="Shape 88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SPECIAL TREATMENT</a:t>
            </a:r>
          </a:p>
        </p:txBody>
      </p:sp>
      <p:sp>
        <p:nvSpPr>
          <p:cNvPr id="890" name="Shape 890"/>
          <p:cNvSpPr txBox="1"/>
          <p:nvPr>
            <p:ph idx="1" type="body"/>
          </p:nvPr>
        </p:nvSpPr>
        <p:spPr>
          <a:xfrm>
            <a:off x="311700" y="1468825"/>
            <a:ext cx="3999899" cy="3535799"/>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AMERICANS NEED A LEADER WHO CAN PROVIDE:</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FREEDOM</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PROTECTION</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MATERIAL PROSPERITY</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JUSTICE</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PEACE</a:t>
            </a:r>
          </a:p>
          <a:p>
            <a:pPr lvl="0" rtl="0">
              <a:spcBef>
                <a:spcPts val="0"/>
              </a:spcBef>
              <a:buNone/>
            </a:pPr>
            <a:r>
              <a:t/>
            </a:r>
            <a:endParaRPr>
              <a:solidFill>
                <a:srgbClr val="980000"/>
              </a:solidFill>
              <a:latin typeface="Oswald"/>
              <a:ea typeface="Oswald"/>
              <a:cs typeface="Oswald"/>
              <a:sym typeface="Oswald"/>
            </a:endParaRPr>
          </a:p>
          <a:p>
            <a:pPr lvl="0" rtl="0">
              <a:spcBef>
                <a:spcPts val="0"/>
              </a:spcBef>
              <a:buNone/>
            </a:pPr>
            <a:r>
              <a:rPr lang="en" sz="1800">
                <a:solidFill>
                  <a:srgbClr val="BF9000"/>
                </a:solidFill>
                <a:latin typeface="Oswald"/>
                <a:ea typeface="Oswald"/>
                <a:cs typeface="Oswald"/>
                <a:sym typeface="Oswald"/>
              </a:rPr>
              <a:t>THIS IS WHAT A “FREE PEOPLE” DESERVE!</a:t>
            </a:r>
          </a:p>
          <a:p>
            <a:pPr lvl="0">
              <a:spcBef>
                <a:spcPts val="0"/>
              </a:spcBef>
              <a:buNone/>
            </a:pPr>
            <a:r>
              <a:t/>
            </a:r>
            <a:endParaRPr>
              <a:solidFill>
                <a:srgbClr val="980000"/>
              </a:solidFill>
              <a:latin typeface="Oswald"/>
              <a:ea typeface="Oswald"/>
              <a:cs typeface="Oswald"/>
              <a:sym typeface="Oswald"/>
            </a:endParaRPr>
          </a:p>
        </p:txBody>
      </p:sp>
      <p:sp>
        <p:nvSpPr>
          <p:cNvPr id="891" name="Shape 89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92" name="Shape 892"/>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6" name="Shape 896"/>
        <p:cNvGrpSpPr/>
        <p:nvPr/>
      </p:nvGrpSpPr>
      <p:grpSpPr>
        <a:xfrm>
          <a:off x="0" y="0"/>
          <a:ext cx="0" cy="0"/>
          <a:chOff x="0" y="0"/>
          <a:chExt cx="0" cy="0"/>
        </a:xfrm>
      </p:grpSpPr>
      <p:sp>
        <p:nvSpPr>
          <p:cNvPr id="897" name="Shape 89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ONE WORD AFFECTS THE FUTURE</a:t>
            </a:r>
          </a:p>
        </p:txBody>
      </p:sp>
      <p:sp>
        <p:nvSpPr>
          <p:cNvPr id="898" name="Shape 898"/>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“In every stage of these Oppressions We have Petitioned for Redress in the most humble terms: Our repeated Petitions have been answered only by repeated injury.”</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WHICH WORD WOULD SET A TONE OF UNITY THEN AND NOW?</a:t>
            </a:r>
          </a:p>
          <a:p>
            <a:pPr lvl="0" algn="ctr">
              <a:spcBef>
                <a:spcPts val="0"/>
              </a:spcBef>
              <a:buNone/>
            </a:pPr>
            <a:r>
              <a:rPr b="1" lang="en" sz="1800">
                <a:solidFill>
                  <a:srgbClr val="980000"/>
                </a:solidFill>
                <a:latin typeface="Oswald"/>
                <a:ea typeface="Oswald"/>
                <a:cs typeface="Oswald"/>
                <a:sym typeface="Oswald"/>
              </a:rPr>
              <a:t>THIS IS OUR FIRST ACTION AS A FREE PEOPLE!!</a:t>
            </a:r>
          </a:p>
        </p:txBody>
      </p:sp>
      <p:sp>
        <p:nvSpPr>
          <p:cNvPr id="899" name="Shape 89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00" name="Shape 900"/>
          <p:cNvPicPr preferRelativeResize="0"/>
          <p:nvPr/>
        </p:nvPicPr>
        <p:blipFill>
          <a:blip r:embed="rId3">
            <a:alphaModFix/>
          </a:blip>
          <a:stretch>
            <a:fillRect/>
          </a:stretch>
        </p:blipFill>
        <p:spPr>
          <a:xfrm>
            <a:off x="4832400" y="1468825"/>
            <a:ext cx="3999900" cy="30999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4" name="Shape 904"/>
        <p:cNvGrpSpPr/>
        <p:nvPr/>
      </p:nvGrpSpPr>
      <p:grpSpPr>
        <a:xfrm>
          <a:off x="0" y="0"/>
          <a:ext cx="0" cy="0"/>
          <a:chOff x="0" y="0"/>
          <a:chExt cx="0" cy="0"/>
        </a:xfrm>
      </p:grpSpPr>
      <p:sp>
        <p:nvSpPr>
          <p:cNvPr id="905" name="Shape 90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INABILITY TO LEAD</a:t>
            </a:r>
          </a:p>
        </p:txBody>
      </p:sp>
      <p:sp>
        <p:nvSpPr>
          <p:cNvPr id="906" name="Shape 906"/>
          <p:cNvSpPr txBox="1"/>
          <p:nvPr>
            <p:ph idx="1" type="body"/>
          </p:nvPr>
        </p:nvSpPr>
        <p:spPr>
          <a:xfrm>
            <a:off x="311700" y="1468825"/>
            <a:ext cx="3999899" cy="3506099"/>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KGIII CHOSE TO IGNORE THE COLONISTS… TO TRY TO DOMINATE THEM</a:t>
            </a:r>
          </a:p>
          <a:p>
            <a:pPr lvl="0" rtl="0">
              <a:spcBef>
                <a:spcPts val="0"/>
              </a:spcBef>
              <a:buNone/>
            </a:pPr>
            <a:r>
              <a:rPr lang="en" sz="1800">
                <a:solidFill>
                  <a:srgbClr val="980000"/>
                </a:solidFill>
                <a:latin typeface="Oswald"/>
                <a:ea typeface="Oswald"/>
                <a:cs typeface="Oswald"/>
                <a:sym typeface="Oswald"/>
              </a:rPr>
              <a:t>IF KGIII IS NOT PROVIDING FREEDOM, WHAT IS HE? </a:t>
            </a:r>
            <a:r>
              <a:rPr lang="en">
                <a:solidFill>
                  <a:schemeClr val="lt2"/>
                </a:solidFill>
                <a:latin typeface="Oswald"/>
                <a:ea typeface="Oswald"/>
                <a:cs typeface="Oswald"/>
                <a:sym typeface="Oswald"/>
              </a:rPr>
              <a:t>(</a:t>
            </a:r>
            <a:r>
              <a:rPr i="1" lang="en">
                <a:solidFill>
                  <a:schemeClr val="lt2"/>
                </a:solidFill>
                <a:latin typeface="Oswald"/>
                <a:ea typeface="Oswald"/>
                <a:cs typeface="Oswald"/>
                <a:sym typeface="Oswald"/>
              </a:rPr>
              <a:t>IN THE EYES OF THE SIGNERS)</a:t>
            </a:r>
          </a:p>
          <a:p>
            <a:pPr lvl="0" rtl="0">
              <a:spcBef>
                <a:spcPts val="0"/>
              </a:spcBef>
              <a:buNone/>
            </a:pPr>
            <a:r>
              <a:rPr lang="en" sz="1800">
                <a:solidFill>
                  <a:srgbClr val="0000FF"/>
                </a:solidFill>
                <a:latin typeface="Oswald"/>
                <a:ea typeface="Oswald"/>
                <a:cs typeface="Oswald"/>
                <a:sym typeface="Oswald"/>
              </a:rPr>
              <a:t>SENTENCES 1 &amp; 2 DEFINE WHAT KIND OF TREATMENT THE COLONISTS EXPECT</a:t>
            </a:r>
          </a:p>
          <a:p>
            <a:pPr lvl="0" algn="ctr">
              <a:spcBef>
                <a:spcPts val="0"/>
              </a:spcBef>
              <a:buNone/>
            </a:pPr>
            <a:r>
              <a:rPr lang="en" sz="2400">
                <a:solidFill>
                  <a:srgbClr val="980000"/>
                </a:solidFill>
                <a:latin typeface="Oswald"/>
                <a:ea typeface="Oswald"/>
                <a:cs typeface="Oswald"/>
                <a:sym typeface="Oswald"/>
              </a:rPr>
              <a:t>EQUALITY =  FREEDOM</a:t>
            </a:r>
          </a:p>
        </p:txBody>
      </p:sp>
      <p:sp>
        <p:nvSpPr>
          <p:cNvPr id="907" name="Shape 90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08" name="Shape 908"/>
          <p:cNvPicPr preferRelativeResize="0"/>
          <p:nvPr/>
        </p:nvPicPr>
        <p:blipFill>
          <a:blip r:embed="rId3">
            <a:alphaModFix/>
          </a:blip>
          <a:stretch>
            <a:fillRect/>
          </a:stretch>
        </p:blipFill>
        <p:spPr>
          <a:xfrm>
            <a:off x="5343625" y="1468825"/>
            <a:ext cx="2741849" cy="309989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2" name="Shape 912"/>
        <p:cNvGrpSpPr/>
        <p:nvPr/>
      </p:nvGrpSpPr>
      <p:grpSpPr>
        <a:xfrm>
          <a:off x="0" y="0"/>
          <a:ext cx="0" cy="0"/>
          <a:chOff x="0" y="0"/>
          <a:chExt cx="0" cy="0"/>
        </a:xfrm>
      </p:grpSpPr>
      <p:sp>
        <p:nvSpPr>
          <p:cNvPr id="913" name="Shape 913"/>
          <p:cNvSpPr txBox="1"/>
          <p:nvPr>
            <p:ph type="title"/>
          </p:nvPr>
        </p:nvSpPr>
        <p:spPr>
          <a:xfrm>
            <a:off x="311700" y="136725"/>
            <a:ext cx="8520599" cy="733499"/>
          </a:xfrm>
          <a:prstGeom prst="rect">
            <a:avLst/>
          </a:prstGeom>
        </p:spPr>
        <p:txBody>
          <a:bodyPr anchorCtr="0" anchor="b" bIns="91425" lIns="91425" rIns="91425" tIns="91425">
            <a:noAutofit/>
          </a:bodyPr>
          <a:lstStyle/>
          <a:p>
            <a:pPr lvl="0" algn="ctr">
              <a:spcBef>
                <a:spcPts val="0"/>
              </a:spcBef>
              <a:buNone/>
            </a:pPr>
            <a:r>
              <a:rPr lang="en"/>
              <a:t>SIBLING “LOVE”</a:t>
            </a:r>
          </a:p>
        </p:txBody>
      </p:sp>
      <p:sp>
        <p:nvSpPr>
          <p:cNvPr id="914" name="Shape 914">
            <a:hlinkClick r:id="rId3"/>
          </p:cNvPr>
          <p:cNvSpPr/>
          <p:nvPr/>
        </p:nvSpPr>
        <p:spPr>
          <a:xfrm>
            <a:off x="1746525" y="870225"/>
            <a:ext cx="5894499" cy="4097175"/>
          </a:xfrm>
          <a:prstGeom prst="rect">
            <a:avLst/>
          </a:prstGeom>
          <a:blipFill>
            <a:blip r:embed="rId4">
              <a:alphaModFix/>
            </a:blip>
            <a:stretch>
              <a:fillRect/>
            </a:stretch>
          </a:blipFill>
          <a:ln>
            <a:noFill/>
          </a:ln>
        </p:spPr>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8" name="Shape 918"/>
        <p:cNvGrpSpPr/>
        <p:nvPr/>
      </p:nvGrpSpPr>
      <p:grpSpPr>
        <a:xfrm>
          <a:off x="0" y="0"/>
          <a:ext cx="0" cy="0"/>
          <a:chOff x="0" y="0"/>
          <a:chExt cx="0" cy="0"/>
        </a:xfrm>
      </p:grpSpPr>
      <p:sp>
        <p:nvSpPr>
          <p:cNvPr id="919" name="Shape 91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OUR BROTHERS...OUR ENEMIES</a:t>
            </a:r>
          </a:p>
        </p:txBody>
      </p:sp>
      <p:sp>
        <p:nvSpPr>
          <p:cNvPr id="920" name="Shape 920"/>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200" u="sng">
                <a:latin typeface="Oswald"/>
                <a:ea typeface="Oswald"/>
                <a:cs typeface="Oswald"/>
                <a:sym typeface="Oswald"/>
              </a:rPr>
              <a:t>SECTION 4 PART 2:</a:t>
            </a:r>
          </a:p>
          <a:p>
            <a:pPr lvl="0">
              <a:spcBef>
                <a:spcPts val="0"/>
              </a:spcBef>
              <a:buNone/>
            </a:pPr>
            <a:r>
              <a:rPr i="1" lang="en" sz="1200">
                <a:solidFill>
                  <a:srgbClr val="0000FF"/>
                </a:solidFill>
                <a:latin typeface="Oswald"/>
                <a:ea typeface="Oswald"/>
                <a:cs typeface="Oswald"/>
                <a:sym typeface="Oswald"/>
              </a:rPr>
              <a:t>“Nor have We been wanting in attentions to our British </a:t>
            </a:r>
            <a:r>
              <a:rPr b="1" i="1" lang="en" sz="1200" u="sng">
                <a:solidFill>
                  <a:srgbClr val="0000FF"/>
                </a:solidFill>
                <a:latin typeface="Oswald"/>
                <a:ea typeface="Oswald"/>
                <a:cs typeface="Oswald"/>
                <a:sym typeface="Oswald"/>
              </a:rPr>
              <a:t>brethren.</a:t>
            </a:r>
            <a:r>
              <a:rPr i="1" lang="en" sz="1200">
                <a:solidFill>
                  <a:srgbClr val="0000FF"/>
                </a:solidFill>
                <a:latin typeface="Oswald"/>
                <a:ea typeface="Oswald"/>
                <a:cs typeface="Oswald"/>
                <a:sym typeface="Oswald"/>
              </a:rPr>
              <a:t>  We have warned them from time to time of attempts by their legislature to extend an unwarrantable jurisdiction over us.  We have reminded them of the circumstances of our emigration and settlement here.  We have appealed to their native justice and magnanimity, and we have conjured them by the ties of our common kindred to disavow these usurpations, which, would inevitably interrupt our connections and correspondence.  They too have been deaf to the voice of justice and </a:t>
            </a:r>
            <a:r>
              <a:rPr b="1" i="1" lang="en" sz="1200" u="sng">
                <a:solidFill>
                  <a:srgbClr val="0000FF"/>
                </a:solidFill>
                <a:latin typeface="Oswald"/>
                <a:ea typeface="Oswald"/>
                <a:cs typeface="Oswald"/>
                <a:sym typeface="Oswald"/>
              </a:rPr>
              <a:t>consanguinity</a:t>
            </a:r>
            <a:r>
              <a:rPr i="1" lang="en" sz="1200">
                <a:solidFill>
                  <a:srgbClr val="0000FF"/>
                </a:solidFill>
                <a:latin typeface="Oswald"/>
                <a:ea typeface="Oswald"/>
                <a:cs typeface="Oswald"/>
                <a:sym typeface="Oswald"/>
              </a:rPr>
              <a:t>.  We must, therefore, acquiesce in the necessity, which denounces our Separation, and hold them, as we hold the rest of mankind, Enemies in War, in Peace Friends.”</a:t>
            </a:r>
          </a:p>
        </p:txBody>
      </p:sp>
      <p:sp>
        <p:nvSpPr>
          <p:cNvPr id="921" name="Shape 92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22" name="Shape 922"/>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6" name="Shape 926"/>
        <p:cNvGrpSpPr/>
        <p:nvPr/>
      </p:nvGrpSpPr>
      <p:grpSpPr>
        <a:xfrm>
          <a:off x="0" y="0"/>
          <a:ext cx="0" cy="0"/>
          <a:chOff x="0" y="0"/>
          <a:chExt cx="0" cy="0"/>
        </a:xfrm>
      </p:grpSpPr>
      <p:sp>
        <p:nvSpPr>
          <p:cNvPr id="927" name="Shape 92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WE ARE (STILL?) A FAMILY</a:t>
            </a:r>
          </a:p>
        </p:txBody>
      </p:sp>
      <p:sp>
        <p:nvSpPr>
          <p:cNvPr id="928" name="Shape 928"/>
          <p:cNvSpPr txBox="1"/>
          <p:nvPr>
            <p:ph idx="1" type="body"/>
          </p:nvPr>
        </p:nvSpPr>
        <p:spPr>
          <a:xfrm>
            <a:off x="311700" y="1468825"/>
            <a:ext cx="3999899" cy="3389399"/>
          </a:xfrm>
          <a:prstGeom prst="rect">
            <a:avLst/>
          </a:prstGeom>
        </p:spPr>
        <p:txBody>
          <a:bodyPr anchorCtr="0" anchor="t" bIns="91425" lIns="91425" rIns="91425" tIns="91425">
            <a:noAutofit/>
          </a:bodyPr>
          <a:lstStyle/>
          <a:p>
            <a:pPr lvl="0" rtl="0">
              <a:spcBef>
                <a:spcPts val="0"/>
              </a:spcBef>
              <a:buNone/>
            </a:pPr>
            <a:r>
              <a:rPr lang="en" sz="1800" u="sng">
                <a:solidFill>
                  <a:srgbClr val="0000FF"/>
                </a:solidFill>
                <a:latin typeface="Oswald"/>
                <a:ea typeface="Oswald"/>
                <a:cs typeface="Oswald"/>
                <a:sym typeface="Oswald"/>
              </a:rPr>
              <a:t>CONSANGUINITY</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FROM LATIN</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MEANS “A BLOOD RELATIONSHIP, SHARING A LINEAGE OR ANCESTRY WITH.”</a:t>
            </a:r>
          </a:p>
          <a:p>
            <a:pPr lvl="0" rtl="0">
              <a:spcBef>
                <a:spcPts val="0"/>
              </a:spcBef>
              <a:buNone/>
            </a:pPr>
            <a:r>
              <a:t/>
            </a:r>
            <a:endParaRPr>
              <a:solidFill>
                <a:srgbClr val="980000"/>
              </a:solidFill>
              <a:latin typeface="Oswald"/>
              <a:ea typeface="Oswald"/>
              <a:cs typeface="Oswald"/>
              <a:sym typeface="Oswald"/>
            </a:endParaRPr>
          </a:p>
          <a:p>
            <a:pPr lvl="0" rtl="0">
              <a:spcBef>
                <a:spcPts val="0"/>
              </a:spcBef>
              <a:buNone/>
            </a:pPr>
            <a:r>
              <a:rPr lang="en">
                <a:solidFill>
                  <a:srgbClr val="BF9000"/>
                </a:solidFill>
                <a:latin typeface="Oswald"/>
                <a:ea typeface="Oswald"/>
                <a:cs typeface="Oswald"/>
                <a:sym typeface="Oswald"/>
              </a:rPr>
              <a:t>WHY DO THE SIGNERS CARE TO EVEN MENTION THEIR “BLOOD RELATIONSHIP” WITH THE BRITISH PEOPLE???</a:t>
            </a:r>
          </a:p>
          <a:p>
            <a:pPr lvl="0">
              <a:spcBef>
                <a:spcPts val="0"/>
              </a:spcBef>
              <a:buNone/>
            </a:pPr>
            <a:r>
              <a:t/>
            </a:r>
            <a:endParaRPr>
              <a:solidFill>
                <a:srgbClr val="BF9000"/>
              </a:solidFill>
              <a:latin typeface="Oswald"/>
              <a:ea typeface="Oswald"/>
              <a:cs typeface="Oswald"/>
              <a:sym typeface="Oswald"/>
            </a:endParaRPr>
          </a:p>
        </p:txBody>
      </p:sp>
      <p:sp>
        <p:nvSpPr>
          <p:cNvPr id="929" name="Shape 92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30" name="Shape 930"/>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4" name="Shape 934"/>
        <p:cNvGrpSpPr/>
        <p:nvPr/>
      </p:nvGrpSpPr>
      <p:grpSpPr>
        <a:xfrm>
          <a:off x="0" y="0"/>
          <a:ext cx="0" cy="0"/>
          <a:chOff x="0" y="0"/>
          <a:chExt cx="0" cy="0"/>
        </a:xfrm>
      </p:grpSpPr>
      <p:sp>
        <p:nvSpPr>
          <p:cNvPr id="935" name="Shape 93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WE ARE (STILL?) A FAMILY</a:t>
            </a:r>
          </a:p>
        </p:txBody>
      </p:sp>
      <p:sp>
        <p:nvSpPr>
          <p:cNvPr id="936" name="Shape 936"/>
          <p:cNvSpPr txBox="1"/>
          <p:nvPr>
            <p:ph idx="1" type="body"/>
          </p:nvPr>
        </p:nvSpPr>
        <p:spPr>
          <a:xfrm>
            <a:off x="311700" y="1468825"/>
            <a:ext cx="4244400" cy="34062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 MOST EDITED SECTION IN ENTIRE D of I**</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THE COLONISTS ISSUES ARE WITH KGIII… </a:t>
            </a:r>
            <a:r>
              <a:rPr lang="en" sz="1800" u="sng">
                <a:solidFill>
                  <a:srgbClr val="980000"/>
                </a:solidFill>
                <a:latin typeface="Oswald"/>
                <a:ea typeface="Oswald"/>
                <a:cs typeface="Oswald"/>
                <a:sym typeface="Oswald"/>
              </a:rPr>
              <a:t>NOT THE BRITISH PEOPLE</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THE COLONISTS HAVE LOOKED TO THEIR BRETHREN TO SUPPORT THEIR VIEWS AS FAMILY WOULD</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ATTEMPTED TO DIVIDE THE BRITISH PEOPLE AND KGIII</a:t>
            </a:r>
          </a:p>
          <a:p>
            <a:pPr indent="-342900" lvl="1" marL="914400" rtl="0">
              <a:spcBef>
                <a:spcPts val="0"/>
              </a:spcBef>
              <a:buClr>
                <a:srgbClr val="BF9000"/>
              </a:buClr>
              <a:buSzPct val="100000"/>
              <a:buFont typeface="Oswald"/>
              <a:buChar char="-"/>
            </a:pPr>
            <a:r>
              <a:rPr lang="en" sz="1800">
                <a:solidFill>
                  <a:srgbClr val="BF9000"/>
                </a:solidFill>
                <a:latin typeface="Oswald"/>
                <a:ea typeface="Oswald"/>
                <a:cs typeface="Oswald"/>
                <a:sym typeface="Oswald"/>
              </a:rPr>
              <a:t>DO YOU SUPPORT US, BROTHER?</a:t>
            </a:r>
          </a:p>
          <a:p>
            <a:pPr indent="-342900" lvl="1" marL="914400" rtl="0">
              <a:spcBef>
                <a:spcPts val="0"/>
              </a:spcBef>
              <a:buClr>
                <a:srgbClr val="BF9000"/>
              </a:buClr>
              <a:buSzPct val="100000"/>
              <a:buFont typeface="Oswald"/>
              <a:buChar char="-"/>
            </a:pPr>
            <a:r>
              <a:rPr lang="en" sz="1800">
                <a:solidFill>
                  <a:srgbClr val="BF9000"/>
                </a:solidFill>
                <a:latin typeface="Oswald"/>
                <a:ea typeface="Oswald"/>
                <a:cs typeface="Oswald"/>
                <a:sym typeface="Oswald"/>
              </a:rPr>
              <a:t>DO YOU SUPPORT US, SISTER?</a:t>
            </a:r>
          </a:p>
          <a:p>
            <a:pPr lvl="0">
              <a:spcBef>
                <a:spcPts val="0"/>
              </a:spcBef>
              <a:buNone/>
            </a:pPr>
            <a:r>
              <a:t/>
            </a:r>
            <a:endParaRPr sz="1800">
              <a:solidFill>
                <a:srgbClr val="980000"/>
              </a:solidFill>
              <a:latin typeface="Oswald"/>
              <a:ea typeface="Oswald"/>
              <a:cs typeface="Oswald"/>
              <a:sym typeface="Oswald"/>
            </a:endParaRPr>
          </a:p>
        </p:txBody>
      </p:sp>
      <p:sp>
        <p:nvSpPr>
          <p:cNvPr id="937" name="Shape 93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38" name="Shape 938"/>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2" name="Shape 942"/>
        <p:cNvGrpSpPr/>
        <p:nvPr/>
      </p:nvGrpSpPr>
      <p:grpSpPr>
        <a:xfrm>
          <a:off x="0" y="0"/>
          <a:ext cx="0" cy="0"/>
          <a:chOff x="0" y="0"/>
          <a:chExt cx="0" cy="0"/>
        </a:xfrm>
      </p:grpSpPr>
      <p:sp>
        <p:nvSpPr>
          <p:cNvPr id="943" name="Shape 94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LOVE...BETRAYED</a:t>
            </a:r>
          </a:p>
        </p:txBody>
      </p:sp>
      <p:sp>
        <p:nvSpPr>
          <p:cNvPr id="944" name="Shape 944"/>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u="sng">
                <a:latin typeface="Oswald"/>
                <a:ea typeface="Oswald"/>
                <a:cs typeface="Oswald"/>
                <a:sym typeface="Oswald"/>
              </a:rPr>
              <a:t>FROM SIGNERS’ VIEWPOINT:</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WE WERE FORCED TO SEPARATE FROM KGIII </a:t>
            </a:r>
            <a:r>
              <a:rPr lang="en">
                <a:solidFill>
                  <a:srgbClr val="BF9000"/>
                </a:solidFill>
                <a:latin typeface="Oswald"/>
                <a:ea typeface="Oswald"/>
                <a:cs typeface="Oswald"/>
                <a:sym typeface="Oswald"/>
              </a:rPr>
              <a:t>(WE DID NOT WANT TO)</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OUR BRETHREN DID NOT FOLLOW US IN THE DESIRE FOR INDEPENDENCE </a:t>
            </a:r>
            <a:r>
              <a:rPr lang="en">
                <a:solidFill>
                  <a:srgbClr val="BF9000"/>
                </a:solidFill>
                <a:latin typeface="Oswald"/>
                <a:ea typeface="Oswald"/>
                <a:cs typeface="Oswald"/>
                <a:sym typeface="Oswald"/>
              </a:rPr>
              <a:t>(BETRAYAL !!)</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WE DID NOT WANT TO FIGHT AND MAKE ENEMIES… </a:t>
            </a:r>
            <a:r>
              <a:rPr b="1" lang="en" sz="1800">
                <a:solidFill>
                  <a:srgbClr val="0000FF"/>
                </a:solidFill>
                <a:latin typeface="Oswald"/>
                <a:ea typeface="Oswald"/>
                <a:cs typeface="Oswald"/>
                <a:sym typeface="Oswald"/>
              </a:rPr>
              <a:t>BUT WE HAVE NO CHOICE</a:t>
            </a:r>
          </a:p>
          <a:p>
            <a:pPr lvl="0" algn="ctr">
              <a:spcBef>
                <a:spcPts val="0"/>
              </a:spcBef>
              <a:buNone/>
            </a:pPr>
            <a:r>
              <a:rPr lang="en" sz="2400">
                <a:solidFill>
                  <a:schemeClr val="lt2"/>
                </a:solidFill>
                <a:latin typeface="Oswald"/>
                <a:ea typeface="Oswald"/>
                <a:cs typeface="Oswald"/>
                <a:sym typeface="Oswald"/>
              </a:rPr>
              <a:t>“Enemies in War, in Peace Friends.”</a:t>
            </a:r>
          </a:p>
        </p:txBody>
      </p:sp>
      <p:sp>
        <p:nvSpPr>
          <p:cNvPr id="945" name="Shape 94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46" name="Shape 946"/>
          <p:cNvPicPr preferRelativeResize="0"/>
          <p:nvPr/>
        </p:nvPicPr>
        <p:blipFill>
          <a:blip r:embed="rId3">
            <a:alphaModFix/>
          </a:blip>
          <a:stretch>
            <a:fillRect/>
          </a:stretch>
        </p:blipFill>
        <p:spPr>
          <a:xfrm>
            <a:off x="5256225" y="1468825"/>
            <a:ext cx="2959899" cy="30999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0" name="Shape 950"/>
        <p:cNvGrpSpPr/>
        <p:nvPr/>
      </p:nvGrpSpPr>
      <p:grpSpPr>
        <a:xfrm>
          <a:off x="0" y="0"/>
          <a:ext cx="0" cy="0"/>
          <a:chOff x="0" y="0"/>
          <a:chExt cx="0" cy="0"/>
        </a:xfrm>
      </p:grpSpPr>
      <p:sp>
        <p:nvSpPr>
          <p:cNvPr id="951" name="Shape 95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OUR FINAL ACTION</a:t>
            </a:r>
          </a:p>
        </p:txBody>
      </p:sp>
      <p:sp>
        <p:nvSpPr>
          <p:cNvPr id="952" name="Shape 952"/>
          <p:cNvSpPr txBox="1"/>
          <p:nvPr>
            <p:ph idx="1" type="body"/>
          </p:nvPr>
        </p:nvSpPr>
        <p:spPr>
          <a:xfrm>
            <a:off x="311700" y="1318625"/>
            <a:ext cx="4683300" cy="3685199"/>
          </a:xfrm>
          <a:prstGeom prst="rect">
            <a:avLst/>
          </a:prstGeom>
        </p:spPr>
        <p:txBody>
          <a:bodyPr anchorCtr="0" anchor="t" bIns="91425" lIns="91425" rIns="91425" tIns="91425">
            <a:noAutofit/>
          </a:bodyPr>
          <a:lstStyle/>
          <a:p>
            <a:pPr lvl="0" rtl="0">
              <a:spcBef>
                <a:spcPts val="0"/>
              </a:spcBef>
              <a:buNone/>
            </a:pPr>
            <a:r>
              <a:rPr lang="en" u="sng">
                <a:solidFill>
                  <a:srgbClr val="0000FF"/>
                </a:solidFill>
                <a:latin typeface="Oswald"/>
                <a:ea typeface="Oswald"/>
                <a:cs typeface="Oswald"/>
                <a:sym typeface="Oswald"/>
              </a:rPr>
              <a:t>SECTION 4 PART 3:</a:t>
            </a:r>
          </a:p>
          <a:p>
            <a:pPr lvl="0" rtl="0">
              <a:spcBef>
                <a:spcPts val="0"/>
              </a:spcBef>
              <a:buNone/>
            </a:pPr>
            <a:r>
              <a:rPr lang="en">
                <a:solidFill>
                  <a:srgbClr val="0000FF"/>
                </a:solidFill>
                <a:latin typeface="Oswald"/>
                <a:ea typeface="Oswald"/>
                <a:cs typeface="Oswald"/>
                <a:sym typeface="Oswald"/>
              </a:rPr>
              <a:t>“We, therefore, the representatives of the united States of America, in General Congress, Assembled, appealing to the Supreme Judge of the world for the rectitude of our intentions, do, in the Name, and by Authority of the good People of these Colonies, solemnly publish and declare…”</a:t>
            </a:r>
          </a:p>
          <a:p>
            <a:pPr lvl="0" rtl="0">
              <a:spcBef>
                <a:spcPts val="0"/>
              </a:spcBef>
              <a:buNone/>
            </a:pPr>
            <a:r>
              <a:rPr lang="en">
                <a:solidFill>
                  <a:srgbClr val="980000"/>
                </a:solidFill>
                <a:latin typeface="Oswald"/>
                <a:ea typeface="Oswald"/>
                <a:cs typeface="Oswald"/>
                <a:sym typeface="Oswald"/>
              </a:rPr>
              <a:t>THE COLONISTS ARE  DIVORCING FROM KGIII AND ENGLAND… JUST LIKE A REAL DIVORCE… WHOSE PERMISSION DID THEY NEED?</a:t>
            </a:r>
          </a:p>
          <a:p>
            <a:pPr lvl="0" algn="ctr">
              <a:spcBef>
                <a:spcPts val="0"/>
              </a:spcBef>
              <a:buNone/>
            </a:pPr>
            <a:r>
              <a:rPr lang="en">
                <a:solidFill>
                  <a:srgbClr val="BF9000"/>
                </a:solidFill>
                <a:latin typeface="Oswald"/>
                <a:ea typeface="Oswald"/>
                <a:cs typeface="Oswald"/>
                <a:sym typeface="Oswald"/>
              </a:rPr>
              <a:t>HOW DO THE COLONISTS KNOW IF THEY WERE GRANTED THIS DIVORCE?</a:t>
            </a:r>
          </a:p>
        </p:txBody>
      </p:sp>
      <p:sp>
        <p:nvSpPr>
          <p:cNvPr id="953" name="Shape 953"/>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54" name="Shape 954"/>
          <p:cNvPicPr preferRelativeResize="0"/>
          <p:nvPr/>
        </p:nvPicPr>
        <p:blipFill>
          <a:blip r:embed="rId3">
            <a:alphaModFix/>
          </a:blip>
          <a:stretch>
            <a:fillRect/>
          </a:stretch>
        </p:blipFill>
        <p:spPr>
          <a:xfrm>
            <a:off x="5291950" y="1468825"/>
            <a:ext cx="3540350" cy="309989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8" name="Shape 958"/>
        <p:cNvGrpSpPr/>
        <p:nvPr/>
      </p:nvGrpSpPr>
      <p:grpSpPr>
        <a:xfrm>
          <a:off x="0" y="0"/>
          <a:ext cx="0" cy="0"/>
          <a:chOff x="0" y="0"/>
          <a:chExt cx="0" cy="0"/>
        </a:xfrm>
      </p:grpSpPr>
      <p:sp>
        <p:nvSpPr>
          <p:cNvPr id="959" name="Shape 95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I HAVE HEARD THIS BEFORE!</a:t>
            </a:r>
          </a:p>
        </p:txBody>
      </p:sp>
      <p:sp>
        <p:nvSpPr>
          <p:cNvPr id="960" name="Shape 960"/>
          <p:cNvSpPr txBox="1"/>
          <p:nvPr>
            <p:ph idx="1" type="body"/>
          </p:nvPr>
        </p:nvSpPr>
        <p:spPr>
          <a:xfrm>
            <a:off x="311700" y="1468825"/>
            <a:ext cx="3999899" cy="3464999"/>
          </a:xfrm>
          <a:prstGeom prst="rect">
            <a:avLst/>
          </a:prstGeom>
        </p:spPr>
        <p:txBody>
          <a:bodyPr anchorCtr="0" anchor="t" bIns="91425" lIns="91425" rIns="91425" tIns="91425">
            <a:noAutofit/>
          </a:bodyPr>
          <a:lstStyle/>
          <a:p>
            <a:pPr lvl="0" rtl="0">
              <a:spcBef>
                <a:spcPts val="0"/>
              </a:spcBef>
              <a:buNone/>
            </a:pPr>
            <a:r>
              <a:rPr lang="en">
                <a:solidFill>
                  <a:srgbClr val="0000FF"/>
                </a:solidFill>
              </a:rPr>
              <a:t>“</a:t>
            </a:r>
            <a:r>
              <a:rPr lang="en">
                <a:solidFill>
                  <a:srgbClr val="0000FF"/>
                </a:solidFill>
                <a:latin typeface="Oswald"/>
                <a:ea typeface="Oswald"/>
                <a:cs typeface="Oswald"/>
                <a:sym typeface="Oswald"/>
              </a:rPr>
              <a:t>...That these United Colonies are, and of Right ought to be Free and Independent States; that they are Absolved from all Allegiance to the British Crown, and that all political connection between them and the State of Great Britain, is and ought to be totally dissolved…”</a:t>
            </a:r>
          </a:p>
          <a:p>
            <a:pPr indent="-304800" lvl="0" marL="457200" rtl="0">
              <a:spcBef>
                <a:spcPts val="0"/>
              </a:spcBef>
              <a:buClr>
                <a:srgbClr val="980000"/>
              </a:buClr>
              <a:buSzPct val="100000"/>
              <a:buFont typeface="Oswald"/>
              <a:buChar char="-"/>
            </a:pPr>
            <a:r>
              <a:rPr lang="en" sz="1200">
                <a:solidFill>
                  <a:srgbClr val="980000"/>
                </a:solidFill>
                <a:latin typeface="Oswald"/>
                <a:ea typeface="Oswald"/>
                <a:cs typeface="Oswald"/>
                <a:sym typeface="Oswald"/>
              </a:rPr>
              <a:t>JEFFERSON DID NOT WANT TO USE THESE WORDS… THE SCC HAD HIM ADD THIS</a:t>
            </a:r>
          </a:p>
          <a:p>
            <a:pPr indent="-304800" lvl="0" marL="457200" rtl="0">
              <a:spcBef>
                <a:spcPts val="0"/>
              </a:spcBef>
              <a:buClr>
                <a:srgbClr val="980000"/>
              </a:buClr>
              <a:buSzPct val="100000"/>
              <a:buFont typeface="Oswald"/>
              <a:buChar char="-"/>
            </a:pPr>
            <a:r>
              <a:rPr lang="en" sz="1200">
                <a:solidFill>
                  <a:srgbClr val="980000"/>
                </a:solidFill>
                <a:latin typeface="Oswald"/>
                <a:ea typeface="Oswald"/>
                <a:cs typeface="Oswald"/>
                <a:sym typeface="Oswald"/>
              </a:rPr>
              <a:t>JEFFERSON ACCEPTED THAT HIS JOB WAS TO PUT INTO WORDS HOW THE SIGNERS FELT… THESE WORDS WERE PERFECT</a:t>
            </a:r>
          </a:p>
          <a:p>
            <a:pPr lvl="0" algn="ctr">
              <a:spcBef>
                <a:spcPts val="0"/>
              </a:spcBef>
              <a:buNone/>
            </a:pPr>
            <a:r>
              <a:rPr lang="en" sz="1800">
                <a:solidFill>
                  <a:schemeClr val="lt2"/>
                </a:solidFill>
                <a:latin typeface="Oswald"/>
                <a:ea typeface="Oswald"/>
                <a:cs typeface="Oswald"/>
                <a:sym typeface="Oswald"/>
              </a:rPr>
              <a:t>DEMOCRATIC ART!!</a:t>
            </a:r>
          </a:p>
        </p:txBody>
      </p:sp>
      <p:sp>
        <p:nvSpPr>
          <p:cNvPr id="961" name="Shape 96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62" name="Shape 962"/>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sp>
        <p:nvSpPr>
          <p:cNvPr id="145" name="Shape 14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JUNE 1775</a:t>
            </a:r>
          </a:p>
        </p:txBody>
      </p:sp>
      <p:sp>
        <p:nvSpPr>
          <p:cNvPr id="146" name="Shape 146"/>
          <p:cNvSpPr txBox="1"/>
          <p:nvPr>
            <p:ph idx="1" type="body"/>
          </p:nvPr>
        </p:nvSpPr>
        <p:spPr>
          <a:xfrm>
            <a:off x="311700" y="1468825"/>
            <a:ext cx="3999899" cy="3557100"/>
          </a:xfrm>
          <a:prstGeom prst="rect">
            <a:avLst/>
          </a:prstGeom>
        </p:spPr>
        <p:txBody>
          <a:bodyPr anchorCtr="0" anchor="t" bIns="91425" lIns="91425" rIns="91425" tIns="91425">
            <a:noAutofit/>
          </a:bodyPr>
          <a:lstStyle/>
          <a:p>
            <a:pPr lvl="0" rtl="0">
              <a:spcBef>
                <a:spcPts val="0"/>
              </a:spcBef>
              <a:buNone/>
            </a:pPr>
            <a:r>
              <a:rPr lang="en" sz="1800" u="sng">
                <a:latin typeface="Oswald"/>
                <a:ea typeface="Oswald"/>
                <a:cs typeface="Oswald"/>
                <a:sym typeface="Oswald"/>
              </a:rPr>
              <a:t>FIRST CONTINENTAL CONGRESS</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Representatives from all 13 colonies gather in Philadelphia (PA)</a:t>
            </a:r>
          </a:p>
          <a:p>
            <a:pPr indent="-342900" lvl="0" marL="457200" rtl="0">
              <a:spcBef>
                <a:spcPts val="0"/>
              </a:spcBef>
              <a:buClr>
                <a:srgbClr val="0000FF"/>
              </a:buClr>
              <a:buSzPct val="100000"/>
              <a:buFont typeface="Oswald"/>
              <a:buChar char="-"/>
            </a:pPr>
            <a:r>
              <a:rPr lang="en" sz="1800" u="sng">
                <a:solidFill>
                  <a:srgbClr val="0000FF"/>
                </a:solidFill>
                <a:latin typeface="Oswald"/>
                <a:ea typeface="Oswald"/>
                <a:cs typeface="Oswald"/>
                <a:sym typeface="Oswald"/>
              </a:rPr>
              <a:t>TOPICS?</a:t>
            </a:r>
          </a:p>
          <a:p>
            <a:pPr indent="-342900" lvl="1" marL="9144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Discuss issues involving unfair treatment by England</a:t>
            </a:r>
          </a:p>
          <a:p>
            <a:pPr indent="-342900" lvl="1" marL="9144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Methods of notifying King George III of colonial unrest</a:t>
            </a:r>
          </a:p>
          <a:p>
            <a:pPr indent="0" lvl="0" marL="457200">
              <a:spcBef>
                <a:spcPts val="0"/>
              </a:spcBef>
              <a:buNone/>
            </a:pPr>
            <a:r>
              <a:t/>
            </a:r>
            <a:endParaRPr b="1" sz="2400">
              <a:solidFill>
                <a:srgbClr val="000000"/>
              </a:solidFill>
              <a:latin typeface="Oswald"/>
              <a:ea typeface="Oswald"/>
              <a:cs typeface="Oswald"/>
              <a:sym typeface="Oswald"/>
            </a:endParaRPr>
          </a:p>
        </p:txBody>
      </p:sp>
      <p:sp>
        <p:nvSpPr>
          <p:cNvPr id="147" name="Shape 14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148" name="Shape 148"/>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6" name="Shape 966"/>
        <p:cNvGrpSpPr/>
        <p:nvPr/>
      </p:nvGrpSpPr>
      <p:grpSpPr>
        <a:xfrm>
          <a:off x="0" y="0"/>
          <a:ext cx="0" cy="0"/>
          <a:chOff x="0" y="0"/>
          <a:chExt cx="0" cy="0"/>
        </a:xfrm>
      </p:grpSpPr>
      <p:sp>
        <p:nvSpPr>
          <p:cNvPr id="967" name="Shape 96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END OF THE BEGINNING</a:t>
            </a:r>
          </a:p>
        </p:txBody>
      </p:sp>
      <p:sp>
        <p:nvSpPr>
          <p:cNvPr id="968" name="Shape 968"/>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a:solidFill>
                  <a:srgbClr val="0000FF"/>
                </a:solidFill>
                <a:latin typeface="Oswald"/>
                <a:ea typeface="Oswald"/>
                <a:cs typeface="Oswald"/>
                <a:sym typeface="Oswald"/>
              </a:rPr>
              <a:t>“... and that as Free and Independent , they have full power to levy War, conclude Peace, contract Alliances, establish Commerce, and to do all other Acts and Things which Independent States may of right do.  And for the support of this Declaration, with a firm reliance on the protection of divine Providence, we mutually pledge to each other our Lives, our Fortunes and our sacred Honor.”</a:t>
            </a:r>
          </a:p>
          <a:p>
            <a:pPr lvl="0" rtl="0" algn="ctr">
              <a:spcBef>
                <a:spcPts val="0"/>
              </a:spcBef>
              <a:buNone/>
            </a:pPr>
            <a:r>
              <a:rPr lang="en">
                <a:solidFill>
                  <a:srgbClr val="980000"/>
                </a:solidFill>
                <a:latin typeface="Oswald"/>
                <a:ea typeface="Oswald"/>
                <a:cs typeface="Oswald"/>
                <a:sym typeface="Oswald"/>
              </a:rPr>
              <a:t>WHATEVER OCCURS FROM THIS POINT…</a:t>
            </a:r>
          </a:p>
          <a:p>
            <a:pPr lvl="0" algn="ctr">
              <a:spcBef>
                <a:spcPts val="0"/>
              </a:spcBef>
              <a:buNone/>
            </a:pPr>
            <a:r>
              <a:rPr lang="en" sz="1800">
                <a:solidFill>
                  <a:srgbClr val="980000"/>
                </a:solidFill>
                <a:latin typeface="Oswald"/>
                <a:ea typeface="Oswald"/>
                <a:cs typeface="Oswald"/>
                <a:sym typeface="Oswald"/>
              </a:rPr>
              <a:t>WE EXPERIENCE AS ONE NATION!!!</a:t>
            </a:r>
          </a:p>
        </p:txBody>
      </p:sp>
      <p:sp>
        <p:nvSpPr>
          <p:cNvPr id="969" name="Shape 96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970" name="Shape 970"/>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4" name="Shape 974"/>
        <p:cNvGrpSpPr/>
        <p:nvPr/>
      </p:nvGrpSpPr>
      <p:grpSpPr>
        <a:xfrm>
          <a:off x="0" y="0"/>
          <a:ext cx="0" cy="0"/>
          <a:chOff x="0" y="0"/>
          <a:chExt cx="0" cy="0"/>
        </a:xfrm>
      </p:grpSpPr>
      <p:sp>
        <p:nvSpPr>
          <p:cNvPr id="975" name="Shape 975"/>
          <p:cNvSpPr txBox="1"/>
          <p:nvPr>
            <p:ph type="title"/>
          </p:nvPr>
        </p:nvSpPr>
        <p:spPr>
          <a:xfrm>
            <a:off x="311700" y="206575"/>
            <a:ext cx="8520599" cy="733499"/>
          </a:xfrm>
          <a:prstGeom prst="rect">
            <a:avLst/>
          </a:prstGeom>
        </p:spPr>
        <p:txBody>
          <a:bodyPr anchorCtr="0" anchor="b" bIns="91425" lIns="91425" rIns="91425" tIns="91425">
            <a:noAutofit/>
          </a:bodyPr>
          <a:lstStyle/>
          <a:p>
            <a:pPr lvl="0" algn="ctr">
              <a:spcBef>
                <a:spcPts val="0"/>
              </a:spcBef>
              <a:buNone/>
            </a:pPr>
            <a:r>
              <a:rPr lang="en"/>
              <a:t>THE STAR SPANGLED BANNER </a:t>
            </a:r>
            <a:r>
              <a:rPr lang="en" sz="1800">
                <a:solidFill>
                  <a:srgbClr val="0000FF"/>
                </a:solidFill>
              </a:rPr>
              <a:t>(SUPER BOWL XXV)</a:t>
            </a:r>
          </a:p>
        </p:txBody>
      </p:sp>
      <p:sp>
        <p:nvSpPr>
          <p:cNvPr id="976" name="Shape 976">
            <a:hlinkClick r:id="rId3"/>
          </p:cNvPr>
          <p:cNvSpPr/>
          <p:nvPr/>
        </p:nvSpPr>
        <p:spPr>
          <a:xfrm>
            <a:off x="2043425" y="1039175"/>
            <a:ext cx="5257024" cy="3893274"/>
          </a:xfrm>
          <a:prstGeom prst="rect">
            <a:avLst/>
          </a:prstGeom>
          <a:blipFill>
            <a:blip r:embed="rId4">
              <a:alphaModFix/>
            </a:blip>
            <a:stretch>
              <a:fillRect/>
            </a:stretch>
          </a:blipFill>
          <a:ln>
            <a:noFill/>
          </a:ln>
        </p:spPr>
      </p:sp>
      <p:sp>
        <p:nvSpPr>
          <p:cNvPr id="977" name="Shape 977"/>
          <p:cNvSpPr txBox="1"/>
          <p:nvPr/>
        </p:nvSpPr>
        <p:spPr>
          <a:xfrm>
            <a:off x="7300450" y="3711350"/>
            <a:ext cx="1379699" cy="235799"/>
          </a:xfrm>
          <a:prstGeom prst="rect">
            <a:avLst/>
          </a:prstGeom>
          <a:noFill/>
          <a:ln>
            <a:noFill/>
          </a:ln>
        </p:spPr>
        <p:txBody>
          <a:bodyPr anchorCtr="0" anchor="t" bIns="91425" lIns="91425" rIns="91425" tIns="91425">
            <a:noAutofit/>
          </a:bodyPr>
          <a:lstStyle/>
          <a:p>
            <a:pPr lvl="0">
              <a:spcBef>
                <a:spcPts val="0"/>
              </a:spcBef>
              <a:buNone/>
            </a:pPr>
            <a:r>
              <a:rPr lang="en"/>
              <a:t>:38-3:15</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sp>
        <p:nvSpPr>
          <p:cNvPr id="153" name="Shape 15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JOHN ADAMS (2008)</a:t>
            </a:r>
          </a:p>
        </p:txBody>
      </p:sp>
      <p:sp>
        <p:nvSpPr>
          <p:cNvPr id="154" name="Shape 154"/>
          <p:cNvSpPr txBox="1"/>
          <p:nvPr/>
        </p:nvSpPr>
        <p:spPr>
          <a:xfrm>
            <a:off x="2951350" y="1486375"/>
            <a:ext cx="3000000" cy="3000000"/>
          </a:xfrm>
          <a:prstGeom prst="rect">
            <a:avLst/>
          </a:prstGeom>
          <a:noFill/>
          <a:ln>
            <a:noFill/>
          </a:ln>
        </p:spPr>
        <p:txBody>
          <a:bodyPr anchorCtr="0" anchor="ctr" bIns="91425" lIns="91425" rIns="91425" tIns="91425">
            <a:noAutofit/>
          </a:bodyPr>
          <a:lstStyle/>
          <a:p>
            <a:pPr lvl="0" rtl="0">
              <a:spcBef>
                <a:spcPts val="0"/>
              </a:spcBef>
              <a:buNone/>
            </a:pPr>
            <a:r>
              <a:rPr lang="en" u="sng">
                <a:solidFill>
                  <a:schemeClr val="hlink"/>
                </a:solidFill>
                <a:hlinkClick r:id="rId3"/>
              </a:rPr>
              <a:t>https://www.youtube.com/watch?v=GckRP2xRKNw</a:t>
            </a:r>
          </a:p>
          <a:p>
            <a:pPr lvl="0" rtl="0">
              <a:spcBef>
                <a:spcPts val="0"/>
              </a:spcBef>
              <a:buNone/>
            </a:pPr>
            <a:r>
              <a:t/>
            </a:r>
            <a:endParaRPr/>
          </a:p>
        </p:txBody>
      </p:sp>
      <p:sp>
        <p:nvSpPr>
          <p:cNvPr id="155" name="Shape 155"/>
          <p:cNvSpPr txBox="1"/>
          <p:nvPr/>
        </p:nvSpPr>
        <p:spPr>
          <a:xfrm>
            <a:off x="3272175" y="3699900"/>
            <a:ext cx="2202900" cy="235200"/>
          </a:xfrm>
          <a:prstGeom prst="rect">
            <a:avLst/>
          </a:prstGeom>
          <a:noFill/>
          <a:ln>
            <a:noFill/>
          </a:ln>
        </p:spPr>
        <p:txBody>
          <a:bodyPr anchorCtr="0" anchor="t" bIns="91425" lIns="91425" rIns="91425" tIns="91425">
            <a:noAutofit/>
          </a:bodyPr>
          <a:lstStyle/>
          <a:p>
            <a:pPr lvl="0">
              <a:spcBef>
                <a:spcPts val="0"/>
              </a:spcBef>
              <a:buNone/>
            </a:pPr>
            <a:r>
              <a:rPr lang="en"/>
              <a:t>0-1:20</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JEFFERSON’S SKILLS ARE DESIRED</a:t>
            </a:r>
          </a:p>
        </p:txBody>
      </p:sp>
      <p:sp>
        <p:nvSpPr>
          <p:cNvPr id="161" name="Shape 161"/>
          <p:cNvSpPr txBox="1"/>
          <p:nvPr>
            <p:ph idx="1" type="body"/>
          </p:nvPr>
        </p:nvSpPr>
        <p:spPr>
          <a:xfrm>
            <a:off x="311700" y="1468825"/>
            <a:ext cx="3999899" cy="3557100"/>
          </a:xfrm>
          <a:prstGeom prst="rect">
            <a:avLst/>
          </a:prstGeom>
        </p:spPr>
        <p:txBody>
          <a:bodyPr anchorCtr="0" anchor="t" bIns="91425" lIns="91425" rIns="91425" tIns="91425">
            <a:noAutofit/>
          </a:bodyPr>
          <a:lstStyle/>
          <a:p>
            <a:pPr indent="-228600" lvl="0" marL="457200" rtl="0">
              <a:spcBef>
                <a:spcPts val="0"/>
              </a:spcBef>
              <a:buFont typeface="Oswald"/>
              <a:buChar char="-"/>
            </a:pPr>
            <a:r>
              <a:rPr lang="en">
                <a:latin typeface="Oswald"/>
                <a:ea typeface="Oswald"/>
                <a:cs typeface="Oswald"/>
                <a:sym typeface="Oswald"/>
              </a:rPr>
              <a:t>A MASTER OF THE WRITTEN WORD</a:t>
            </a:r>
          </a:p>
          <a:p>
            <a:pPr indent="-317500" lvl="1" marL="914400" rtl="0">
              <a:spcBef>
                <a:spcPts val="0"/>
              </a:spcBef>
              <a:buClr>
                <a:srgbClr val="0000FF"/>
              </a:buClr>
              <a:buSzPct val="100000"/>
              <a:buFont typeface="Oswald"/>
              <a:buChar char="-"/>
            </a:pPr>
            <a:r>
              <a:rPr lang="en" sz="1400" u="sng">
                <a:solidFill>
                  <a:srgbClr val="0000FF"/>
                </a:solidFill>
                <a:latin typeface="Oswald"/>
                <a:ea typeface="Oswald"/>
                <a:cs typeface="Oswald"/>
                <a:sym typeface="Oswald"/>
              </a:rPr>
              <a:t>JULY 1774: </a:t>
            </a:r>
            <a:r>
              <a:rPr b="1" i="1" lang="en" sz="1400">
                <a:solidFill>
                  <a:srgbClr val="0000FF"/>
                </a:solidFill>
                <a:latin typeface="Oswald"/>
                <a:ea typeface="Oswald"/>
                <a:cs typeface="Oswald"/>
                <a:sym typeface="Oswald"/>
              </a:rPr>
              <a:t>SUMMARY VIEW OF THE RIGHTS OF BRITISH AMERICA</a:t>
            </a:r>
          </a:p>
          <a:p>
            <a:pPr indent="-317500" lvl="0" marL="457200" rtl="0">
              <a:spcBef>
                <a:spcPts val="0"/>
              </a:spcBef>
              <a:buSzPct val="100000"/>
              <a:buFont typeface="Oswald"/>
              <a:buChar char="-"/>
            </a:pPr>
            <a:r>
              <a:rPr lang="en" u="sng">
                <a:latin typeface="Oswald"/>
                <a:ea typeface="Oswald"/>
                <a:cs typeface="Oswald"/>
                <a:sym typeface="Oswald"/>
              </a:rPr>
              <a:t>HIS MESSAGE?</a:t>
            </a:r>
          </a:p>
          <a:p>
            <a:pPr indent="-317500" lvl="1" marL="914400" rtl="0">
              <a:spcBef>
                <a:spcPts val="0"/>
              </a:spcBef>
              <a:buClr>
                <a:srgbClr val="0000FF"/>
              </a:buClr>
              <a:buSzPct val="100000"/>
              <a:buFont typeface="Oswald"/>
              <a:buChar char="-"/>
            </a:pPr>
            <a:r>
              <a:rPr lang="en" sz="1400">
                <a:solidFill>
                  <a:srgbClr val="0000FF"/>
                </a:solidFill>
                <a:latin typeface="Oswald"/>
                <a:ea typeface="Oswald"/>
                <a:cs typeface="Oswald"/>
                <a:sym typeface="Oswald"/>
              </a:rPr>
              <a:t>INDEPENDENCE </a:t>
            </a:r>
            <a:r>
              <a:rPr b="1" lang="en" sz="1400" u="sng">
                <a:solidFill>
                  <a:srgbClr val="0000FF"/>
                </a:solidFill>
                <a:latin typeface="Oswald"/>
                <a:ea typeface="Oswald"/>
                <a:cs typeface="Oswald"/>
                <a:sym typeface="Oswald"/>
              </a:rPr>
              <a:t>NOT</a:t>
            </a:r>
            <a:r>
              <a:rPr lang="en" sz="1400">
                <a:solidFill>
                  <a:srgbClr val="0000FF"/>
                </a:solidFill>
                <a:latin typeface="Oswald"/>
                <a:ea typeface="Oswald"/>
                <a:cs typeface="Oswald"/>
                <a:sym typeface="Oswald"/>
              </a:rPr>
              <a:t> RECONCILIATION!!!</a:t>
            </a:r>
          </a:p>
          <a:p>
            <a:pPr indent="0" lvl="0" marL="0" rtl="0">
              <a:spcBef>
                <a:spcPts val="0"/>
              </a:spcBef>
              <a:buNone/>
            </a:pPr>
            <a:r>
              <a:t/>
            </a:r>
            <a:endParaRPr>
              <a:solidFill>
                <a:srgbClr val="0000FF"/>
              </a:solidFill>
              <a:latin typeface="Oswald"/>
              <a:ea typeface="Oswald"/>
              <a:cs typeface="Oswald"/>
              <a:sym typeface="Oswald"/>
            </a:endParaRPr>
          </a:p>
          <a:p>
            <a:pPr indent="-228600" lvl="0" marL="457200" rtl="0">
              <a:spcBef>
                <a:spcPts val="0"/>
              </a:spcBef>
              <a:buFont typeface="Oswald"/>
              <a:buChar char="-"/>
            </a:pPr>
            <a:r>
              <a:rPr lang="en">
                <a:latin typeface="Oswald"/>
                <a:ea typeface="Oswald"/>
                <a:cs typeface="Oswald"/>
                <a:sym typeface="Oswald"/>
              </a:rPr>
              <a:t>ASKED TO WRITE “</a:t>
            </a:r>
            <a:r>
              <a:rPr b="1" i="1" lang="en">
                <a:latin typeface="Oswald"/>
                <a:ea typeface="Oswald"/>
                <a:cs typeface="Oswald"/>
                <a:sym typeface="Oswald"/>
              </a:rPr>
              <a:t>DECLARATION OF THE CAUSES AND NECESSITY OF TAKING UP ARMS</a:t>
            </a:r>
            <a:r>
              <a:rPr lang="en">
                <a:latin typeface="Oswald"/>
                <a:ea typeface="Oswald"/>
                <a:cs typeface="Oswald"/>
                <a:sym typeface="Oswald"/>
              </a:rPr>
              <a:t> “</a:t>
            </a:r>
          </a:p>
          <a:p>
            <a:pPr indent="-317500" lvl="1" marL="914400" rtl="0">
              <a:spcBef>
                <a:spcPts val="0"/>
              </a:spcBef>
              <a:buClr>
                <a:srgbClr val="0000FF"/>
              </a:buClr>
              <a:buSzPct val="100000"/>
              <a:buFont typeface="Oswald"/>
              <a:buChar char="-"/>
            </a:pPr>
            <a:r>
              <a:rPr lang="en" sz="1400">
                <a:solidFill>
                  <a:srgbClr val="0000FF"/>
                </a:solidFill>
                <a:latin typeface="Oswald"/>
                <a:ea typeface="Oswald"/>
                <a:cs typeface="Oswald"/>
                <a:sym typeface="Oswald"/>
              </a:rPr>
              <a:t>A LETTER TO KING GEORGE III TO EXPLAIN:</a:t>
            </a:r>
          </a:p>
          <a:p>
            <a:pPr indent="-317500" lvl="2" marL="13716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WHY THE COLONIES WERE FORMING MILITIAS</a:t>
            </a:r>
          </a:p>
          <a:p>
            <a:pPr indent="-317500" lvl="2" marL="1371600">
              <a:spcBef>
                <a:spcPts val="0"/>
              </a:spcBef>
              <a:buClr>
                <a:srgbClr val="980000"/>
              </a:buClr>
              <a:buSzPct val="100000"/>
              <a:buFont typeface="Oswald"/>
              <a:buChar char="-"/>
            </a:pPr>
            <a:r>
              <a:rPr lang="en" sz="1400">
                <a:solidFill>
                  <a:srgbClr val="980000"/>
                </a:solidFill>
                <a:latin typeface="Oswald"/>
                <a:ea typeface="Oswald"/>
                <a:cs typeface="Oswald"/>
                <a:sym typeface="Oswald"/>
              </a:rPr>
              <a:t>NEW TERMS OF GOVERNANCE</a:t>
            </a:r>
          </a:p>
        </p:txBody>
      </p:sp>
      <p:sp>
        <p:nvSpPr>
          <p:cNvPr id="162" name="Shape 162"/>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163" name="Shape 163"/>
          <p:cNvPicPr preferRelativeResize="0"/>
          <p:nvPr/>
        </p:nvPicPr>
        <p:blipFill>
          <a:blip r:embed="rId3">
            <a:alphaModFix/>
          </a:blip>
          <a:stretch>
            <a:fillRect/>
          </a:stretch>
        </p:blipFill>
        <p:spPr>
          <a:xfrm>
            <a:off x="5217875" y="1308375"/>
            <a:ext cx="3228949" cy="3557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WHAT IS GOING ON?</a:t>
            </a:r>
          </a:p>
        </p:txBody>
      </p:sp>
      <p:sp>
        <p:nvSpPr>
          <p:cNvPr id="169" name="Shape 169"/>
          <p:cNvSpPr txBox="1"/>
          <p:nvPr>
            <p:ph idx="1" type="body"/>
          </p:nvPr>
        </p:nvSpPr>
        <p:spPr>
          <a:xfrm>
            <a:off x="311700" y="1468825"/>
            <a:ext cx="3999899" cy="3471599"/>
          </a:xfrm>
          <a:prstGeom prst="rect">
            <a:avLst/>
          </a:prstGeom>
        </p:spPr>
        <p:txBody>
          <a:bodyPr anchorCtr="0" anchor="t" bIns="91425" lIns="91425" rIns="91425" tIns="91425">
            <a:noAutofit/>
          </a:bodyPr>
          <a:lstStyle/>
          <a:p>
            <a:pPr indent="-342900" lvl="0" marL="457200" rtl="0">
              <a:spcBef>
                <a:spcPts val="0"/>
              </a:spcBef>
              <a:buSzPct val="100000"/>
              <a:buFont typeface="Oswald"/>
              <a:buChar char="-"/>
            </a:pPr>
            <a:r>
              <a:rPr b="1" lang="en" sz="1800">
                <a:latin typeface="Oswald"/>
                <a:ea typeface="Oswald"/>
                <a:cs typeface="Oswald"/>
                <a:sym typeface="Oswald"/>
              </a:rPr>
              <a:t>MONTHS PASS WITH NO RESPONSE!!!</a:t>
            </a:r>
          </a:p>
          <a:p>
            <a:pPr indent="-342900" lvl="1" marL="914400" rtl="0" algn="ctr">
              <a:spcBef>
                <a:spcPts val="0"/>
              </a:spcBef>
              <a:buClr>
                <a:srgbClr val="0000FF"/>
              </a:buClr>
              <a:buSzPct val="100000"/>
              <a:buFont typeface="Oswald"/>
              <a:buChar char="-"/>
            </a:pPr>
            <a:r>
              <a:rPr lang="en" sz="1800">
                <a:solidFill>
                  <a:srgbClr val="0000FF"/>
                </a:solidFill>
                <a:latin typeface="Oswald"/>
                <a:ea typeface="Oswald"/>
                <a:cs typeface="Oswald"/>
                <a:sym typeface="Oswald"/>
              </a:rPr>
              <a:t>WHAT DO YOU THINK KGIII’S RESPONSE WAS??</a:t>
            </a:r>
          </a:p>
          <a:p>
            <a:pPr lvl="0" rtl="0">
              <a:spcBef>
                <a:spcPts val="0"/>
              </a:spcBef>
              <a:buNone/>
            </a:pPr>
            <a:r>
              <a:t/>
            </a:r>
            <a:endParaRPr sz="1800">
              <a:latin typeface="Oswald"/>
              <a:ea typeface="Oswald"/>
              <a:cs typeface="Oswald"/>
              <a:sym typeface="Oswald"/>
            </a:endParaRPr>
          </a:p>
          <a:p>
            <a:pPr indent="-342900" lvl="0" marL="457200" rtl="0">
              <a:spcBef>
                <a:spcPts val="0"/>
              </a:spcBef>
              <a:buSzPct val="100000"/>
              <a:buFont typeface="Oswald"/>
              <a:buChar char="-"/>
            </a:pPr>
            <a:r>
              <a:rPr lang="en" sz="1800" u="sng">
                <a:latin typeface="Oswald"/>
                <a:ea typeface="Oswald"/>
                <a:cs typeface="Oswald"/>
                <a:sym typeface="Oswald"/>
              </a:rPr>
              <a:t>FALL 1775:</a:t>
            </a:r>
            <a:r>
              <a:rPr b="1" lang="en" sz="1800">
                <a:latin typeface="Oswald"/>
                <a:ea typeface="Oswald"/>
                <a:cs typeface="Oswald"/>
                <a:sym typeface="Oswald"/>
              </a:rPr>
              <a:t> COLONIAL COASTAL TOWNS ATTACKED BY BRITISH NAVY</a:t>
            </a:r>
          </a:p>
          <a:p>
            <a:pPr indent="-342900" lvl="1" marL="914400" rtl="0">
              <a:spcBef>
                <a:spcPts val="0"/>
              </a:spcBef>
              <a:buClr>
                <a:srgbClr val="0000FF"/>
              </a:buClr>
              <a:buSzPct val="100000"/>
              <a:buFont typeface="Oswald"/>
              <a:buChar char="-"/>
            </a:pPr>
            <a:r>
              <a:rPr b="1" lang="en" sz="1800" u="sng">
                <a:solidFill>
                  <a:srgbClr val="0000FF"/>
                </a:solidFill>
                <a:latin typeface="Oswald"/>
                <a:ea typeface="Oswald"/>
                <a:cs typeface="Oswald"/>
                <a:sym typeface="Oswald"/>
              </a:rPr>
              <a:t>NEW HAMPSHIRE</a:t>
            </a:r>
            <a:r>
              <a:rPr lang="en" sz="1800">
                <a:solidFill>
                  <a:srgbClr val="0000FF"/>
                </a:solidFill>
                <a:latin typeface="Oswald"/>
                <a:ea typeface="Oswald"/>
                <a:cs typeface="Oswald"/>
                <a:sym typeface="Oswald"/>
              </a:rPr>
              <a:t> REQUESTS FCC HELP THEM FORM A STATE GOVNT.</a:t>
            </a:r>
          </a:p>
          <a:p>
            <a:pPr indent="0" lvl="0" marL="0" algn="ctr">
              <a:spcBef>
                <a:spcPts val="0"/>
              </a:spcBef>
              <a:buNone/>
            </a:pPr>
            <a:r>
              <a:t/>
            </a:r>
            <a:endParaRPr b="1" sz="1800">
              <a:solidFill>
                <a:srgbClr val="980000"/>
              </a:solidFill>
              <a:latin typeface="Oswald"/>
              <a:ea typeface="Oswald"/>
              <a:cs typeface="Oswald"/>
              <a:sym typeface="Oswald"/>
            </a:endParaRPr>
          </a:p>
        </p:txBody>
      </p:sp>
      <p:sp>
        <p:nvSpPr>
          <p:cNvPr id="170" name="Shape 170"/>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171" name="Shape 171"/>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sp>
        <p:nvSpPr>
          <p:cNvPr id="176" name="Shape 176"/>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KING GEORGE III RESPONDS</a:t>
            </a:r>
          </a:p>
        </p:txBody>
      </p:sp>
      <p:sp>
        <p:nvSpPr>
          <p:cNvPr id="177" name="Shape 177"/>
          <p:cNvSpPr txBox="1"/>
          <p:nvPr>
            <p:ph idx="1" type="body"/>
          </p:nvPr>
        </p:nvSpPr>
        <p:spPr>
          <a:xfrm>
            <a:off x="311700" y="1468825"/>
            <a:ext cx="4692899" cy="3503699"/>
          </a:xfrm>
          <a:prstGeom prst="rect">
            <a:avLst/>
          </a:prstGeom>
        </p:spPr>
        <p:txBody>
          <a:bodyPr anchorCtr="0" anchor="t" bIns="91425" lIns="91425" rIns="91425" tIns="91425">
            <a:noAutofit/>
          </a:bodyPr>
          <a:lstStyle/>
          <a:p>
            <a:pPr indent="-381000" lvl="0" marL="457200" rtl="0">
              <a:lnSpc>
                <a:spcPct val="115000"/>
              </a:lnSpc>
              <a:spcBef>
                <a:spcPts val="0"/>
              </a:spcBef>
              <a:spcAft>
                <a:spcPts val="0"/>
              </a:spcAft>
              <a:buClr>
                <a:srgbClr val="000000"/>
              </a:buClr>
              <a:buSzPct val="100000"/>
              <a:buFont typeface="Oswald"/>
              <a:buChar char="-"/>
            </a:pPr>
            <a:r>
              <a:rPr lang="en" sz="2400">
                <a:solidFill>
                  <a:srgbClr val="000000"/>
                </a:solidFill>
                <a:latin typeface="Oswald"/>
                <a:ea typeface="Oswald"/>
                <a:cs typeface="Oswald"/>
                <a:sym typeface="Oswald"/>
              </a:rPr>
              <a:t>KING GEORGE III NEVER READS THE ENTIRE DOCUMENT</a:t>
            </a:r>
          </a:p>
          <a:p>
            <a:pPr indent="-381000" lvl="1" marL="914400" rtl="0">
              <a:lnSpc>
                <a:spcPct val="115000"/>
              </a:lnSpc>
              <a:spcBef>
                <a:spcPts val="0"/>
              </a:spcBef>
              <a:spcAft>
                <a:spcPts val="0"/>
              </a:spcAft>
              <a:buClr>
                <a:srgbClr val="0000FF"/>
              </a:buClr>
              <a:buSzPct val="100000"/>
              <a:buFont typeface="Oswald"/>
              <a:buChar char="-"/>
            </a:pPr>
            <a:r>
              <a:rPr lang="en" sz="2400">
                <a:solidFill>
                  <a:srgbClr val="0000FF"/>
                </a:solidFill>
                <a:latin typeface="Oswald"/>
                <a:ea typeface="Oswald"/>
                <a:cs typeface="Oswald"/>
                <a:sym typeface="Oswald"/>
              </a:rPr>
              <a:t>THE COLONIES WANT TO REBEL?… “SEND THE NAVY!!”</a:t>
            </a:r>
          </a:p>
          <a:p>
            <a:pPr indent="0" lvl="0" marL="457200" rtl="0">
              <a:lnSpc>
                <a:spcPct val="115000"/>
              </a:lnSpc>
              <a:spcBef>
                <a:spcPts val="0"/>
              </a:spcBef>
              <a:spcAft>
                <a:spcPts val="0"/>
              </a:spcAft>
              <a:buNone/>
            </a:pPr>
            <a:r>
              <a:t/>
            </a:r>
            <a:endParaRPr sz="2400">
              <a:solidFill>
                <a:srgbClr val="0000FF"/>
              </a:solidFill>
              <a:latin typeface="Oswald"/>
              <a:ea typeface="Oswald"/>
              <a:cs typeface="Oswald"/>
              <a:sym typeface="Oswald"/>
            </a:endParaRPr>
          </a:p>
          <a:p>
            <a:pPr indent="-381000" lvl="1" marL="914400" rtl="0">
              <a:spcBef>
                <a:spcPts val="0"/>
              </a:spcBef>
              <a:buClr>
                <a:srgbClr val="980000"/>
              </a:buClr>
              <a:buSzPct val="100000"/>
              <a:buFont typeface="Oswald"/>
              <a:buChar char="-"/>
            </a:pPr>
            <a:r>
              <a:rPr lang="en" sz="2400">
                <a:solidFill>
                  <a:srgbClr val="980000"/>
                </a:solidFill>
                <a:latin typeface="Oswald"/>
                <a:ea typeface="Oswald"/>
                <a:cs typeface="Oswald"/>
                <a:sym typeface="Oswald"/>
              </a:rPr>
              <a:t>HOW WOULD YOU HAVE REACTED TO THIS LETTER?</a:t>
            </a:r>
          </a:p>
          <a:p>
            <a:pPr lvl="0" rtl="0" algn="ctr">
              <a:spcBef>
                <a:spcPts val="0"/>
              </a:spcBef>
              <a:buNone/>
            </a:pPr>
            <a:r>
              <a:t/>
            </a:r>
            <a:endParaRPr b="1">
              <a:solidFill>
                <a:srgbClr val="980000"/>
              </a:solidFill>
              <a:latin typeface="Oswald"/>
              <a:ea typeface="Oswald"/>
              <a:cs typeface="Oswald"/>
              <a:sym typeface="Oswald"/>
            </a:endParaRPr>
          </a:p>
        </p:txBody>
      </p:sp>
      <p:sp>
        <p:nvSpPr>
          <p:cNvPr id="178" name="Shape 178"/>
          <p:cNvSpPr txBox="1"/>
          <p:nvPr>
            <p:ph idx="2" type="body"/>
          </p:nvPr>
        </p:nvSpPr>
        <p:spPr>
          <a:xfrm>
            <a:off x="4832400" y="1421975"/>
            <a:ext cx="3999900" cy="3099900"/>
          </a:xfrm>
          <a:prstGeom prst="rect">
            <a:avLst/>
          </a:prstGeom>
        </p:spPr>
        <p:txBody>
          <a:bodyPr anchorCtr="0" anchor="t" bIns="91425" lIns="91425" rIns="91425" tIns="91425">
            <a:noAutofit/>
          </a:bodyPr>
          <a:lstStyle/>
          <a:p>
            <a:pPr lvl="0">
              <a:spcBef>
                <a:spcPts val="0"/>
              </a:spcBef>
              <a:buNone/>
            </a:pPr>
            <a:r>
              <a:t/>
            </a:r>
            <a:endParaRPr/>
          </a:p>
        </p:txBody>
      </p:sp>
      <p:pic>
        <p:nvPicPr>
          <p:cNvPr id="179" name="Shape 179"/>
          <p:cNvPicPr preferRelativeResize="0"/>
          <p:nvPr/>
        </p:nvPicPr>
        <p:blipFill>
          <a:blip r:embed="rId3">
            <a:alphaModFix/>
          </a:blip>
          <a:stretch>
            <a:fillRect/>
          </a:stretch>
        </p:blipFill>
        <p:spPr>
          <a:xfrm>
            <a:off x="5460750" y="1468825"/>
            <a:ext cx="2743200" cy="3099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3" name="Shape 183"/>
        <p:cNvGrpSpPr/>
        <p:nvPr/>
      </p:nvGrpSpPr>
      <p:grpSpPr>
        <a:xfrm>
          <a:off x="0" y="0"/>
          <a:ext cx="0" cy="0"/>
          <a:chOff x="0" y="0"/>
          <a:chExt cx="0" cy="0"/>
        </a:xfrm>
      </p:grpSpPr>
      <p:sp>
        <p:nvSpPr>
          <p:cNvPr id="184" name="Shape 184"/>
          <p:cNvSpPr txBox="1"/>
          <p:nvPr>
            <p:ph type="title"/>
          </p:nvPr>
        </p:nvSpPr>
        <p:spPr>
          <a:xfrm>
            <a:off x="311700" y="372500"/>
            <a:ext cx="8520600" cy="733500"/>
          </a:xfrm>
          <a:prstGeom prst="rect">
            <a:avLst/>
          </a:prstGeom>
        </p:spPr>
        <p:txBody>
          <a:bodyPr anchorCtr="0" anchor="b" bIns="91425" lIns="91425" rIns="91425" tIns="91425">
            <a:noAutofit/>
          </a:bodyPr>
          <a:lstStyle/>
          <a:p>
            <a:pPr lvl="0" rtl="0" algn="ctr">
              <a:spcBef>
                <a:spcPts val="0"/>
              </a:spcBef>
              <a:buNone/>
            </a:pPr>
            <a:r>
              <a:rPr lang="en"/>
              <a:t>KING GEORGE III RESPONDS</a:t>
            </a:r>
          </a:p>
        </p:txBody>
      </p:sp>
      <p:sp>
        <p:nvSpPr>
          <p:cNvPr id="185" name="Shape 185"/>
          <p:cNvSpPr txBox="1"/>
          <p:nvPr>
            <p:ph idx="1" type="body"/>
          </p:nvPr>
        </p:nvSpPr>
        <p:spPr>
          <a:xfrm>
            <a:off x="311700" y="1468825"/>
            <a:ext cx="4279200" cy="3503700"/>
          </a:xfrm>
          <a:prstGeom prst="rect">
            <a:avLst/>
          </a:prstGeom>
        </p:spPr>
        <p:txBody>
          <a:bodyPr anchorCtr="0" anchor="t" bIns="91425" lIns="91425" rIns="91425" tIns="91425">
            <a:noAutofit/>
          </a:bodyPr>
          <a:lstStyle/>
          <a:p>
            <a:pPr lvl="0" rtl="0">
              <a:lnSpc>
                <a:spcPct val="115000"/>
              </a:lnSpc>
              <a:spcBef>
                <a:spcPts val="0"/>
              </a:spcBef>
              <a:spcAft>
                <a:spcPts val="0"/>
              </a:spcAft>
              <a:buNone/>
            </a:pPr>
            <a:r>
              <a:t/>
            </a:r>
            <a:endParaRPr sz="1400">
              <a:solidFill>
                <a:srgbClr val="980000"/>
              </a:solidFill>
              <a:latin typeface="Oswald"/>
              <a:ea typeface="Oswald"/>
              <a:cs typeface="Oswald"/>
              <a:sym typeface="Oswald"/>
            </a:endParaRPr>
          </a:p>
          <a:p>
            <a:pPr indent="-342900" lvl="0" marL="457200" rtl="0">
              <a:lnSpc>
                <a:spcPct val="115000"/>
              </a:lnSpc>
              <a:spcBef>
                <a:spcPts val="0"/>
              </a:spcBef>
              <a:spcAft>
                <a:spcPts val="0"/>
              </a:spcAft>
              <a:buClr>
                <a:srgbClr val="000000"/>
              </a:buClr>
              <a:buSzPct val="100000"/>
              <a:buFont typeface="Oswald"/>
              <a:buChar char="-"/>
            </a:pPr>
            <a:r>
              <a:rPr b="1" lang="en" sz="1800" u="sng">
                <a:solidFill>
                  <a:srgbClr val="000000"/>
                </a:solidFill>
                <a:latin typeface="Oswald"/>
                <a:ea typeface="Oswald"/>
                <a:cs typeface="Oswald"/>
                <a:sym typeface="Oswald"/>
              </a:rPr>
              <a:t>OCT.26,1775</a:t>
            </a:r>
            <a:r>
              <a:rPr lang="en" sz="1800">
                <a:solidFill>
                  <a:srgbClr val="000000"/>
                </a:solidFill>
                <a:latin typeface="Oswald"/>
                <a:ea typeface="Oswald"/>
                <a:cs typeface="Oswald"/>
                <a:sym typeface="Oswald"/>
              </a:rPr>
              <a:t>: KING GEORGE III INFORMS PARLIAMENT HE WILL SEEK FOREIGN AID TO END THIS REBELLION</a:t>
            </a:r>
          </a:p>
          <a:p>
            <a:pPr indent="-342900" lvl="1" marL="9144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NO TRADE WITH COLONIES</a:t>
            </a:r>
          </a:p>
          <a:p>
            <a:pPr indent="-342900" lvl="1" marL="9144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VA’S ROYAL GOVERNOR DECLARES MARTIAL LAW</a:t>
            </a:r>
          </a:p>
          <a:p>
            <a:pPr indent="-342900" lvl="1" marL="9144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ALL SLAVES AND SERVANTS WHO JOIN BRITISH ARMY WILL BE SET FREE</a:t>
            </a:r>
          </a:p>
          <a:p>
            <a:pPr lvl="0" rtl="0" algn="ctr">
              <a:spcBef>
                <a:spcPts val="0"/>
              </a:spcBef>
              <a:buNone/>
            </a:pPr>
            <a:r>
              <a:t/>
            </a:r>
            <a:endParaRPr b="1">
              <a:solidFill>
                <a:srgbClr val="980000"/>
              </a:solidFill>
              <a:latin typeface="Oswald"/>
              <a:ea typeface="Oswald"/>
              <a:cs typeface="Oswald"/>
              <a:sym typeface="Oswald"/>
            </a:endParaRPr>
          </a:p>
        </p:txBody>
      </p:sp>
      <p:sp>
        <p:nvSpPr>
          <p:cNvPr id="186" name="Shape 186"/>
          <p:cNvSpPr txBox="1"/>
          <p:nvPr>
            <p:ph idx="2" type="body"/>
          </p:nvPr>
        </p:nvSpPr>
        <p:spPr>
          <a:xfrm>
            <a:off x="4832400" y="1468825"/>
            <a:ext cx="3999900" cy="3099900"/>
          </a:xfrm>
          <a:prstGeom prst="rect">
            <a:avLst/>
          </a:prstGeom>
        </p:spPr>
        <p:txBody>
          <a:bodyPr anchorCtr="0" anchor="t" bIns="91425" lIns="91425" rIns="91425" tIns="91425">
            <a:noAutofit/>
          </a:bodyPr>
          <a:lstStyle/>
          <a:p>
            <a:pPr lvl="0" rtl="0">
              <a:spcBef>
                <a:spcPts val="0"/>
              </a:spcBef>
              <a:buNone/>
            </a:pPr>
            <a:r>
              <a:t/>
            </a:r>
            <a:endParaRPr/>
          </a:p>
        </p:txBody>
      </p:sp>
      <p:pic>
        <p:nvPicPr>
          <p:cNvPr id="187" name="Shape 187"/>
          <p:cNvPicPr preferRelativeResize="0"/>
          <p:nvPr/>
        </p:nvPicPr>
        <p:blipFill>
          <a:blip r:embed="rId3">
            <a:alphaModFix/>
          </a:blip>
          <a:stretch>
            <a:fillRect/>
          </a:stretch>
        </p:blipFill>
        <p:spPr>
          <a:xfrm>
            <a:off x="5384862" y="1468825"/>
            <a:ext cx="2894975" cy="3350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type="title"/>
          </p:nvPr>
        </p:nvSpPr>
        <p:spPr>
          <a:xfrm>
            <a:off x="311700" y="372500"/>
            <a:ext cx="8520599" cy="733499"/>
          </a:xfrm>
          <a:prstGeom prst="rect">
            <a:avLst/>
          </a:prstGeom>
        </p:spPr>
        <p:txBody>
          <a:bodyPr anchorCtr="0" anchor="b" bIns="91425" lIns="91425" rIns="91425" tIns="91425">
            <a:noAutofit/>
          </a:bodyPr>
          <a:lstStyle/>
          <a:p>
            <a:pPr lvl="0" rtl="0" algn="ctr">
              <a:spcBef>
                <a:spcPts val="0"/>
              </a:spcBef>
              <a:buNone/>
            </a:pPr>
            <a:r>
              <a:rPr lang="en"/>
              <a:t>JOHN ADAMS (2008)</a:t>
            </a:r>
          </a:p>
        </p:txBody>
      </p:sp>
      <p:sp>
        <p:nvSpPr>
          <p:cNvPr id="193" name="Shape 193"/>
          <p:cNvSpPr txBox="1"/>
          <p:nvPr/>
        </p:nvSpPr>
        <p:spPr>
          <a:xfrm>
            <a:off x="2951350" y="1486375"/>
            <a:ext cx="3000000" cy="3000000"/>
          </a:xfrm>
          <a:prstGeom prst="rect">
            <a:avLst/>
          </a:prstGeom>
          <a:noFill/>
          <a:ln>
            <a:noFill/>
          </a:ln>
        </p:spPr>
        <p:txBody>
          <a:bodyPr anchorCtr="0" anchor="ctr" bIns="91425" lIns="91425" rIns="91425" tIns="91425">
            <a:noAutofit/>
          </a:bodyPr>
          <a:lstStyle/>
          <a:p>
            <a:pPr lvl="0" rtl="0">
              <a:spcBef>
                <a:spcPts val="0"/>
              </a:spcBef>
              <a:buNone/>
            </a:pPr>
            <a:r>
              <a:rPr lang="en" u="sng">
                <a:solidFill>
                  <a:schemeClr val="hlink"/>
                </a:solidFill>
                <a:hlinkClick r:id="rId3"/>
              </a:rPr>
              <a:t>https://www.youtube.com/watch?v=5JTxVHQAp8w</a:t>
            </a:r>
          </a:p>
          <a:p>
            <a:pPr lvl="0" rtl="0">
              <a:spcBef>
                <a:spcPts val="0"/>
              </a:spcBef>
              <a:buNone/>
            </a:pPr>
            <a:r>
              <a:t/>
            </a:r>
            <a:endParaRPr/>
          </a:p>
        </p:txBody>
      </p:sp>
      <p:sp>
        <p:nvSpPr>
          <p:cNvPr id="194" name="Shape 194"/>
          <p:cNvSpPr txBox="1"/>
          <p:nvPr/>
        </p:nvSpPr>
        <p:spPr>
          <a:xfrm>
            <a:off x="3272175" y="3571575"/>
            <a:ext cx="2085300" cy="310199"/>
          </a:xfrm>
          <a:prstGeom prst="rect">
            <a:avLst/>
          </a:prstGeom>
          <a:noFill/>
          <a:ln>
            <a:noFill/>
          </a:ln>
        </p:spPr>
        <p:txBody>
          <a:bodyPr anchorCtr="0" anchor="t" bIns="91425" lIns="91425" rIns="91425" tIns="91425">
            <a:noAutofit/>
          </a:bodyPr>
          <a:lstStyle/>
          <a:p>
            <a:pPr lvl="0">
              <a:spcBef>
                <a:spcPts val="0"/>
              </a:spcBef>
              <a:buNone/>
            </a:pPr>
            <a:r>
              <a:rPr lang="en"/>
              <a:t>0-2:01</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WE ARE JUSTIFIED</a:t>
            </a:r>
          </a:p>
        </p:txBody>
      </p:sp>
      <p:sp>
        <p:nvSpPr>
          <p:cNvPr id="200" name="Shape 200"/>
          <p:cNvSpPr txBox="1"/>
          <p:nvPr>
            <p:ph idx="1" type="body"/>
          </p:nvPr>
        </p:nvSpPr>
        <p:spPr>
          <a:xfrm>
            <a:off x="311700" y="1468825"/>
            <a:ext cx="3999899" cy="3503699"/>
          </a:xfrm>
          <a:prstGeom prst="rect">
            <a:avLst/>
          </a:prstGeom>
        </p:spPr>
        <p:txBody>
          <a:bodyPr anchorCtr="0" anchor="t" bIns="91425" lIns="91425" rIns="91425" tIns="91425">
            <a:noAutofit/>
          </a:bodyPr>
          <a:lstStyle/>
          <a:p>
            <a:pPr indent="-342900" lvl="0" marL="457200" rtl="0">
              <a:spcBef>
                <a:spcPts val="0"/>
              </a:spcBef>
              <a:buSzPct val="100000"/>
              <a:buFont typeface="Oswald"/>
              <a:buChar char="-"/>
            </a:pPr>
            <a:r>
              <a:rPr b="1" lang="en" sz="1800" u="sng">
                <a:latin typeface="Oswald"/>
                <a:ea typeface="Oswald"/>
                <a:cs typeface="Oswald"/>
                <a:sym typeface="Oswald"/>
              </a:rPr>
              <a:t>HOW</a:t>
            </a:r>
            <a:r>
              <a:rPr lang="en" sz="1800">
                <a:latin typeface="Oswald"/>
                <a:ea typeface="Oswald"/>
                <a:cs typeface="Oswald"/>
                <a:sym typeface="Oswald"/>
              </a:rPr>
              <a:t> DO WE BREAK FREE FROM ENGLAND?</a:t>
            </a:r>
          </a:p>
          <a:p>
            <a:pPr indent="-342900" lvl="1" marL="9144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INDEPENDENCE HAS BEEN FORCED UPON US</a:t>
            </a:r>
          </a:p>
          <a:p>
            <a:pPr indent="-342900" lvl="1" marL="9144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COLONIES NO LONGER PROTECTED BY ENGLAND</a:t>
            </a:r>
          </a:p>
          <a:p>
            <a:pPr indent="-342900" lvl="1" marL="9144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WE HAVE </a:t>
            </a:r>
            <a:r>
              <a:rPr b="1" lang="en" sz="1800" u="sng">
                <a:solidFill>
                  <a:srgbClr val="0000FF"/>
                </a:solidFill>
                <a:latin typeface="Oswald"/>
                <a:ea typeface="Oswald"/>
                <a:cs typeface="Oswald"/>
                <a:sym typeface="Oswald"/>
              </a:rPr>
              <a:t>NO GOVNTS</a:t>
            </a:r>
            <a:r>
              <a:rPr lang="en" sz="1800">
                <a:solidFill>
                  <a:srgbClr val="0000FF"/>
                </a:solidFill>
                <a:latin typeface="Oswald"/>
                <a:ea typeface="Oswald"/>
                <a:cs typeface="Oswald"/>
                <a:sym typeface="Oswald"/>
              </a:rPr>
              <a:t>.!!</a:t>
            </a:r>
          </a:p>
          <a:p>
            <a:pPr lvl="0" algn="ctr">
              <a:spcBef>
                <a:spcPts val="0"/>
              </a:spcBef>
              <a:buNone/>
            </a:pPr>
            <a:r>
              <a:rPr lang="en" sz="1800">
                <a:solidFill>
                  <a:srgbClr val="980000"/>
                </a:solidFill>
                <a:latin typeface="Oswald"/>
                <a:ea typeface="Oswald"/>
                <a:cs typeface="Oswald"/>
                <a:sym typeface="Oswald"/>
              </a:rPr>
              <a:t>ALL </a:t>
            </a:r>
            <a:r>
              <a:rPr b="1" lang="en" sz="1800" u="sng">
                <a:solidFill>
                  <a:srgbClr val="980000"/>
                </a:solidFill>
                <a:latin typeface="Oswald"/>
                <a:ea typeface="Oswald"/>
                <a:cs typeface="Oswald"/>
                <a:sym typeface="Oswald"/>
              </a:rPr>
              <a:t>13</a:t>
            </a:r>
            <a:r>
              <a:rPr lang="en" sz="1800">
                <a:solidFill>
                  <a:srgbClr val="980000"/>
                </a:solidFill>
                <a:latin typeface="Oswald"/>
                <a:ea typeface="Oswald"/>
                <a:cs typeface="Oswald"/>
                <a:sym typeface="Oswald"/>
              </a:rPr>
              <a:t> COLONIES BEGIN PLANS FOR THEIR OWN GOVERNMENTS!</a:t>
            </a:r>
          </a:p>
        </p:txBody>
      </p:sp>
      <p:sp>
        <p:nvSpPr>
          <p:cNvPr id="201" name="Shape 20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202" name="Shape 202"/>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 name="Shape 67"/>
        <p:cNvGrpSpPr/>
        <p:nvPr/>
      </p:nvGrpSpPr>
      <p:grpSpPr>
        <a:xfrm>
          <a:off x="0" y="0"/>
          <a:ext cx="0" cy="0"/>
          <a:chOff x="0" y="0"/>
          <a:chExt cx="0" cy="0"/>
        </a:xfrm>
      </p:grpSpPr>
      <p:sp>
        <p:nvSpPr>
          <p:cNvPr id="68" name="Shape 6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AMERICA THE BEAUTIFUL </a:t>
            </a:r>
            <a:r>
              <a:rPr lang="en" sz="1400"/>
              <a:t> BY RAY CHARLES (1972)</a:t>
            </a:r>
          </a:p>
        </p:txBody>
      </p:sp>
      <p:sp>
        <p:nvSpPr>
          <p:cNvPr id="69" name="Shape 69">
            <a:hlinkClick r:id="rId3"/>
          </p:cNvPr>
          <p:cNvSpPr/>
          <p:nvPr/>
        </p:nvSpPr>
        <p:spPr>
          <a:xfrm>
            <a:off x="2286000" y="1315275"/>
            <a:ext cx="4572000" cy="3646449"/>
          </a:xfrm>
          <a:prstGeom prst="rect">
            <a:avLst/>
          </a:prstGeom>
          <a:blipFill>
            <a:blip r:embed="rId4">
              <a:alphaModFix/>
            </a:blip>
            <a:stretch>
              <a:fillRect/>
            </a:stretch>
          </a:blipFill>
          <a:ln>
            <a:noFill/>
          </a:ln>
        </p:spPr>
      </p:sp>
      <p:sp>
        <p:nvSpPr>
          <p:cNvPr id="70" name="Shape 70"/>
          <p:cNvSpPr txBox="1"/>
          <p:nvPr/>
        </p:nvSpPr>
        <p:spPr>
          <a:xfrm>
            <a:off x="7677825" y="4769225"/>
            <a:ext cx="1101300" cy="192599"/>
          </a:xfrm>
          <a:prstGeom prst="rect">
            <a:avLst/>
          </a:prstGeom>
          <a:noFill/>
          <a:ln>
            <a:noFill/>
          </a:ln>
        </p:spPr>
        <p:txBody>
          <a:bodyPr anchorCtr="0" anchor="t" bIns="91425" lIns="91425" rIns="91425" tIns="91425">
            <a:noAutofit/>
          </a:bodyPr>
          <a:lstStyle/>
          <a:p>
            <a:pPr lvl="0">
              <a:spcBef>
                <a:spcPts val="0"/>
              </a:spcBef>
              <a:buNone/>
            </a:pPr>
            <a:r>
              <a:rPr lang="en"/>
              <a:t>1:38-3:10</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EARLY 1776</a:t>
            </a:r>
          </a:p>
        </p:txBody>
      </p:sp>
      <p:sp>
        <p:nvSpPr>
          <p:cNvPr id="208" name="Shape 208"/>
          <p:cNvSpPr txBox="1"/>
          <p:nvPr>
            <p:ph idx="1" type="body"/>
          </p:nvPr>
        </p:nvSpPr>
        <p:spPr>
          <a:xfrm>
            <a:off x="311700" y="1468825"/>
            <a:ext cx="4382699" cy="3567600"/>
          </a:xfrm>
          <a:prstGeom prst="rect">
            <a:avLst/>
          </a:prstGeom>
        </p:spPr>
        <p:txBody>
          <a:bodyPr anchorCtr="0" anchor="t" bIns="91425" lIns="91425" rIns="91425" tIns="91425">
            <a:noAutofit/>
          </a:bodyPr>
          <a:lstStyle/>
          <a:p>
            <a:pPr indent="-228600" lvl="0" marL="457200" rtl="0">
              <a:spcBef>
                <a:spcPts val="0"/>
              </a:spcBef>
              <a:buFont typeface="Oswald"/>
              <a:buChar char="-"/>
            </a:pPr>
            <a:r>
              <a:rPr lang="en" u="sng">
                <a:latin typeface="Oswald"/>
                <a:ea typeface="Oswald"/>
                <a:cs typeface="Oswald"/>
                <a:sym typeface="Oswald"/>
              </a:rPr>
              <a:t>NEW HAMPSHIRE</a:t>
            </a:r>
            <a:r>
              <a:rPr lang="en">
                <a:latin typeface="Oswald"/>
                <a:ea typeface="Oswald"/>
                <a:cs typeface="Oswald"/>
                <a:sym typeface="Oswald"/>
              </a:rPr>
              <a:t> ESTABLISHES OWN CONSTITUTION</a:t>
            </a:r>
          </a:p>
          <a:p>
            <a:pPr indent="-317500" lvl="1" marL="914400" rtl="0">
              <a:spcBef>
                <a:spcPts val="0"/>
              </a:spcBef>
              <a:buClr>
                <a:srgbClr val="0000FF"/>
              </a:buClr>
              <a:buSzPct val="100000"/>
              <a:buFont typeface="Oswald"/>
              <a:buChar char="-"/>
            </a:pPr>
            <a:r>
              <a:rPr lang="en" sz="1400" u="sng">
                <a:solidFill>
                  <a:srgbClr val="0000FF"/>
                </a:solidFill>
                <a:latin typeface="Oswald"/>
                <a:ea typeface="Oswald"/>
                <a:cs typeface="Oswald"/>
                <a:sym typeface="Oswald"/>
              </a:rPr>
              <a:t>NC</a:t>
            </a:r>
            <a:r>
              <a:rPr lang="en" sz="1400">
                <a:solidFill>
                  <a:srgbClr val="0000FF"/>
                </a:solidFill>
                <a:latin typeface="Oswald"/>
                <a:ea typeface="Oswald"/>
                <a:cs typeface="Oswald"/>
                <a:sym typeface="Oswald"/>
              </a:rPr>
              <a:t>, </a:t>
            </a:r>
            <a:r>
              <a:rPr lang="en" sz="1400" u="sng">
                <a:solidFill>
                  <a:srgbClr val="0000FF"/>
                </a:solidFill>
                <a:latin typeface="Oswald"/>
                <a:ea typeface="Oswald"/>
                <a:cs typeface="Oswald"/>
                <a:sym typeface="Oswald"/>
              </a:rPr>
              <a:t>NJ</a:t>
            </a:r>
            <a:r>
              <a:rPr lang="en" sz="1400">
                <a:solidFill>
                  <a:srgbClr val="0000FF"/>
                </a:solidFill>
                <a:latin typeface="Oswald"/>
                <a:ea typeface="Oswald"/>
                <a:cs typeface="Oswald"/>
                <a:sym typeface="Oswald"/>
              </a:rPr>
              <a:t>, </a:t>
            </a:r>
            <a:r>
              <a:rPr lang="en" sz="1400" u="sng">
                <a:solidFill>
                  <a:srgbClr val="0000FF"/>
                </a:solidFill>
                <a:latin typeface="Oswald"/>
                <a:ea typeface="Oswald"/>
                <a:cs typeface="Oswald"/>
                <a:sym typeface="Oswald"/>
              </a:rPr>
              <a:t>VA</a:t>
            </a:r>
            <a:r>
              <a:rPr lang="en" sz="1400">
                <a:solidFill>
                  <a:srgbClr val="0000FF"/>
                </a:solidFill>
                <a:latin typeface="Oswald"/>
                <a:ea typeface="Oswald"/>
                <a:cs typeface="Oswald"/>
                <a:sym typeface="Oswald"/>
              </a:rPr>
              <a:t> REQUEST ADAMS’S HELP TO WRITE THEIRS AS WELL</a:t>
            </a:r>
          </a:p>
          <a:p>
            <a:pPr indent="-228600" lvl="0" marL="457200" rtl="0">
              <a:spcBef>
                <a:spcPts val="0"/>
              </a:spcBef>
              <a:buFont typeface="Oswald"/>
              <a:buChar char="-"/>
            </a:pPr>
            <a:r>
              <a:rPr lang="en">
                <a:latin typeface="Oswald"/>
                <a:ea typeface="Oswald"/>
                <a:cs typeface="Oswald"/>
                <a:sym typeface="Oswald"/>
              </a:rPr>
              <a:t>JOHN ADAMS WRITES “</a:t>
            </a:r>
            <a:r>
              <a:rPr b="1" i="1" lang="en">
                <a:latin typeface="Oswald"/>
                <a:ea typeface="Oswald"/>
                <a:cs typeface="Oswald"/>
                <a:sym typeface="Oswald"/>
              </a:rPr>
              <a:t>THOUGHTS ON GOVERNMENT”</a:t>
            </a:r>
          </a:p>
          <a:p>
            <a:pPr indent="-317500" lvl="1" marL="914400" rtl="0">
              <a:spcBef>
                <a:spcPts val="0"/>
              </a:spcBef>
              <a:buClr>
                <a:srgbClr val="0000FF"/>
              </a:buClr>
              <a:buSzPct val="100000"/>
              <a:buFont typeface="Oswald"/>
              <a:buChar char="-"/>
            </a:pPr>
            <a:r>
              <a:rPr lang="en" sz="1400">
                <a:solidFill>
                  <a:srgbClr val="0000FF"/>
                </a:solidFill>
                <a:latin typeface="Oswald"/>
                <a:ea typeface="Oswald"/>
                <a:cs typeface="Oswald"/>
                <a:sym typeface="Oswald"/>
              </a:rPr>
              <a:t>“HAPPINESS OF SOCIETY IS THE END OF GOVERNMENT”</a:t>
            </a:r>
          </a:p>
          <a:p>
            <a:pPr indent="-228600" lvl="0" marL="457200" rtl="0">
              <a:spcBef>
                <a:spcPts val="0"/>
              </a:spcBef>
              <a:buFont typeface="Oswald"/>
              <a:buChar char="-"/>
            </a:pPr>
            <a:r>
              <a:rPr lang="en">
                <a:latin typeface="Oswald"/>
                <a:ea typeface="Oswald"/>
                <a:cs typeface="Oswald"/>
                <a:sym typeface="Oswald"/>
              </a:rPr>
              <a:t>RICHARD LEE CIRCULATES A REVOLUTIONARY POSTER</a:t>
            </a:r>
          </a:p>
          <a:p>
            <a:pPr indent="-317500" lvl="1" marL="914400" rtl="0">
              <a:spcBef>
                <a:spcPts val="0"/>
              </a:spcBef>
              <a:buClr>
                <a:srgbClr val="0000FF"/>
              </a:buClr>
              <a:buSzPct val="100000"/>
              <a:buFont typeface="Oswald"/>
              <a:buChar char="-"/>
            </a:pPr>
            <a:r>
              <a:rPr lang="en" sz="1400" u="sng">
                <a:solidFill>
                  <a:srgbClr val="0000FF"/>
                </a:solidFill>
                <a:latin typeface="Oswald"/>
                <a:ea typeface="Oswald"/>
                <a:cs typeface="Oswald"/>
                <a:sym typeface="Oswald"/>
              </a:rPr>
              <a:t>MAY 1776:</a:t>
            </a:r>
            <a:r>
              <a:rPr lang="en" sz="1400">
                <a:solidFill>
                  <a:srgbClr val="0000FF"/>
                </a:solidFill>
                <a:latin typeface="Oswald"/>
                <a:ea typeface="Oswald"/>
                <a:cs typeface="Oswald"/>
                <a:sym typeface="Oswald"/>
              </a:rPr>
              <a:t> LEE HAS TWO GOALS FOR THE VA COLONIAL CONVENTION</a:t>
            </a:r>
          </a:p>
          <a:p>
            <a:pPr indent="-317500" lvl="2" marL="13716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SET UP A CONSTITUTION</a:t>
            </a:r>
          </a:p>
          <a:p>
            <a:pPr indent="-317500" lvl="2" marL="1371600">
              <a:spcBef>
                <a:spcPts val="0"/>
              </a:spcBef>
              <a:buClr>
                <a:srgbClr val="980000"/>
              </a:buClr>
              <a:buSzPct val="100000"/>
              <a:buFont typeface="Oswald"/>
              <a:buChar char="-"/>
            </a:pPr>
            <a:r>
              <a:rPr b="1" lang="en" sz="1400" u="sng">
                <a:solidFill>
                  <a:srgbClr val="980000"/>
                </a:solidFill>
                <a:latin typeface="Oswald"/>
                <a:ea typeface="Oswald"/>
                <a:cs typeface="Oswald"/>
                <a:sym typeface="Oswald"/>
              </a:rPr>
              <a:t>WRITE A PROPOSAL FOR INDEPENDENCE OF ALL COLONIES</a:t>
            </a:r>
          </a:p>
        </p:txBody>
      </p:sp>
      <p:sp>
        <p:nvSpPr>
          <p:cNvPr id="209" name="Shape 20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210" name="Shape 210"/>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MAY-JULY 1776</a:t>
            </a:r>
          </a:p>
        </p:txBody>
      </p:sp>
      <p:sp>
        <p:nvSpPr>
          <p:cNvPr id="216" name="Shape 216"/>
          <p:cNvSpPr txBox="1"/>
          <p:nvPr>
            <p:ph idx="1" type="body"/>
          </p:nvPr>
        </p:nvSpPr>
        <p:spPr>
          <a:xfrm>
            <a:off x="311700" y="1468825"/>
            <a:ext cx="3999899" cy="3492899"/>
          </a:xfrm>
          <a:prstGeom prst="rect">
            <a:avLst/>
          </a:prstGeom>
        </p:spPr>
        <p:txBody>
          <a:bodyPr anchorCtr="0" anchor="t" bIns="91425" lIns="91425" rIns="91425" tIns="91425">
            <a:noAutofit/>
          </a:bodyPr>
          <a:lstStyle/>
          <a:p>
            <a:pPr lvl="0" rtl="0">
              <a:spcBef>
                <a:spcPts val="0"/>
              </a:spcBef>
              <a:buNone/>
            </a:pPr>
            <a:r>
              <a:rPr lang="en" sz="1800" u="sng">
                <a:latin typeface="Oswald"/>
                <a:ea typeface="Oswald"/>
                <a:cs typeface="Oswald"/>
                <a:sym typeface="Oswald"/>
              </a:rPr>
              <a:t>SECOND CONTINENTAL CONGRESS</a:t>
            </a:r>
          </a:p>
          <a:p>
            <a:pPr indent="-342900" lvl="0" marL="457200" rtl="0">
              <a:spcBef>
                <a:spcPts val="0"/>
              </a:spcBef>
              <a:buClr>
                <a:srgbClr val="0000FF"/>
              </a:buClr>
              <a:buSzPct val="100000"/>
              <a:buFont typeface="Oswald"/>
              <a:buChar char="-"/>
            </a:pPr>
            <a:r>
              <a:rPr lang="en" sz="1800" u="sng">
                <a:solidFill>
                  <a:srgbClr val="0000FF"/>
                </a:solidFill>
                <a:latin typeface="Oswald"/>
                <a:ea typeface="Oswald"/>
                <a:cs typeface="Oswald"/>
                <a:sym typeface="Oswald"/>
              </a:rPr>
              <a:t>MAY 10:</a:t>
            </a:r>
            <a:r>
              <a:rPr lang="en" sz="1800">
                <a:solidFill>
                  <a:srgbClr val="0000FF"/>
                </a:solidFill>
                <a:latin typeface="Oswald"/>
                <a:ea typeface="Oswald"/>
                <a:cs typeface="Oswald"/>
                <a:sym typeface="Oswald"/>
              </a:rPr>
              <a:t>  ADAMS (SUPPORTED BY LEE) PROPOSED TO CONGRESS THAT </a:t>
            </a:r>
            <a:r>
              <a:rPr b="1" lang="en" sz="1800" u="sng">
                <a:solidFill>
                  <a:srgbClr val="0000FF"/>
                </a:solidFill>
                <a:latin typeface="Oswald"/>
                <a:ea typeface="Oswald"/>
                <a:cs typeface="Oswald"/>
                <a:sym typeface="Oswald"/>
              </a:rPr>
              <a:t>ALL</a:t>
            </a:r>
            <a:r>
              <a:rPr lang="en" sz="1800">
                <a:solidFill>
                  <a:srgbClr val="0000FF"/>
                </a:solidFill>
                <a:latin typeface="Oswald"/>
                <a:ea typeface="Oswald"/>
                <a:cs typeface="Oswald"/>
                <a:sym typeface="Oswald"/>
              </a:rPr>
              <a:t> COLONIES SHOULD ADOPT NEW GOVERNMENTS</a:t>
            </a:r>
          </a:p>
          <a:p>
            <a:pPr indent="-342900" lvl="0" marL="457200" rtl="0">
              <a:spcBef>
                <a:spcPts val="0"/>
              </a:spcBef>
              <a:buClr>
                <a:srgbClr val="0000FF"/>
              </a:buClr>
              <a:buSzPct val="100000"/>
              <a:buFont typeface="Oswald"/>
              <a:buChar char="-"/>
            </a:pPr>
            <a:r>
              <a:rPr lang="en" sz="1800" u="sng">
                <a:solidFill>
                  <a:srgbClr val="0000FF"/>
                </a:solidFill>
                <a:latin typeface="Oswald"/>
                <a:ea typeface="Oswald"/>
                <a:cs typeface="Oswald"/>
                <a:sym typeface="Oswald"/>
              </a:rPr>
              <a:t>MAY 15:</a:t>
            </a:r>
            <a:r>
              <a:rPr lang="en" sz="1800">
                <a:solidFill>
                  <a:srgbClr val="0000FF"/>
                </a:solidFill>
                <a:latin typeface="Oswald"/>
                <a:ea typeface="Oswald"/>
                <a:cs typeface="Oswald"/>
                <a:sym typeface="Oswald"/>
              </a:rPr>
              <a:t> ALL COLONIES AGREE, FORM “</a:t>
            </a:r>
            <a:r>
              <a:rPr b="1" lang="en" sz="1800">
                <a:solidFill>
                  <a:srgbClr val="0000FF"/>
                </a:solidFill>
                <a:latin typeface="Oswald"/>
                <a:ea typeface="Oswald"/>
                <a:cs typeface="Oswald"/>
                <a:sym typeface="Oswald"/>
              </a:rPr>
              <a:t>STATE”</a:t>
            </a:r>
            <a:r>
              <a:rPr lang="en" sz="1800">
                <a:solidFill>
                  <a:srgbClr val="0000FF"/>
                </a:solidFill>
                <a:latin typeface="Oswald"/>
                <a:ea typeface="Oswald"/>
                <a:cs typeface="Oswald"/>
                <a:sym typeface="Oswald"/>
              </a:rPr>
              <a:t> CONSTITUTIONS</a:t>
            </a:r>
          </a:p>
          <a:p>
            <a:pPr lvl="0" rtl="0" algn="ctr">
              <a:spcBef>
                <a:spcPts val="0"/>
              </a:spcBef>
              <a:buNone/>
            </a:pPr>
            <a:r>
              <a:rPr lang="en" sz="1800">
                <a:solidFill>
                  <a:srgbClr val="980000"/>
                </a:solidFill>
                <a:latin typeface="Oswald"/>
                <a:ea typeface="Oswald"/>
                <a:cs typeface="Oswald"/>
                <a:sym typeface="Oswald"/>
              </a:rPr>
              <a:t>TIME TO START WRITING A “DECLARATION… OF INDEPENDENCE”</a:t>
            </a:r>
          </a:p>
          <a:p>
            <a:pPr lvl="0">
              <a:spcBef>
                <a:spcPts val="0"/>
              </a:spcBef>
              <a:buNone/>
            </a:pPr>
            <a:r>
              <a:rPr lang="en" sz="1800">
                <a:latin typeface="Oswald"/>
                <a:ea typeface="Oswald"/>
                <a:cs typeface="Oswald"/>
                <a:sym typeface="Oswald"/>
              </a:rPr>
              <a:t>	</a:t>
            </a:r>
          </a:p>
        </p:txBody>
      </p:sp>
      <p:sp>
        <p:nvSpPr>
          <p:cNvPr id="217" name="Shape 21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solidFill>
                <a:srgbClr val="980000"/>
              </a:solidFill>
            </a:endParaRPr>
          </a:p>
        </p:txBody>
      </p:sp>
      <p:pic>
        <p:nvPicPr>
          <p:cNvPr id="218" name="Shape 218"/>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type="title"/>
          </p:nvPr>
        </p:nvSpPr>
        <p:spPr>
          <a:xfrm>
            <a:off x="430800" y="1889700"/>
            <a:ext cx="8282399" cy="1516500"/>
          </a:xfrm>
          <a:prstGeom prst="rect">
            <a:avLst/>
          </a:prstGeom>
        </p:spPr>
        <p:txBody>
          <a:bodyPr anchorCtr="0" anchor="ctr" bIns="91425" lIns="91425" rIns="91425" tIns="91425">
            <a:noAutofit/>
          </a:bodyPr>
          <a:lstStyle/>
          <a:p>
            <a:pPr lvl="0" algn="ctr">
              <a:spcBef>
                <a:spcPts val="0"/>
              </a:spcBef>
              <a:buNone/>
            </a:pPr>
            <a:r>
              <a:rPr lang="en"/>
              <a:t>THE ROAD TO THE DECLARATION</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x="0" y="0"/>
          <a:ext cx="0" cy="0"/>
          <a:chOff x="0" y="0"/>
          <a:chExt cx="0" cy="0"/>
        </a:xfrm>
      </p:grpSpPr>
      <p:sp>
        <p:nvSpPr>
          <p:cNvPr id="228" name="Shape 228"/>
          <p:cNvSpPr txBox="1"/>
          <p:nvPr>
            <p:ph type="title"/>
          </p:nvPr>
        </p:nvSpPr>
        <p:spPr>
          <a:xfrm>
            <a:off x="311700" y="139000"/>
            <a:ext cx="3666300" cy="588299"/>
          </a:xfrm>
          <a:prstGeom prst="rect">
            <a:avLst/>
          </a:prstGeom>
        </p:spPr>
        <p:txBody>
          <a:bodyPr anchorCtr="0" anchor="b" bIns="91425" lIns="91425" rIns="91425" tIns="91425">
            <a:noAutofit/>
          </a:bodyPr>
          <a:lstStyle/>
          <a:p>
            <a:pPr lvl="0" algn="ctr">
              <a:spcBef>
                <a:spcPts val="0"/>
              </a:spcBef>
              <a:buNone/>
            </a:pPr>
            <a:r>
              <a:rPr lang="en"/>
              <a:t>MAY-JULY 1776</a:t>
            </a:r>
          </a:p>
        </p:txBody>
      </p:sp>
      <p:sp>
        <p:nvSpPr>
          <p:cNvPr id="229" name="Shape 229"/>
          <p:cNvSpPr txBox="1"/>
          <p:nvPr>
            <p:ph idx="1" type="body"/>
          </p:nvPr>
        </p:nvSpPr>
        <p:spPr>
          <a:xfrm>
            <a:off x="268950" y="727300"/>
            <a:ext cx="3751799" cy="3343500"/>
          </a:xfrm>
          <a:prstGeom prst="rect">
            <a:avLst/>
          </a:prstGeom>
        </p:spPr>
        <p:txBody>
          <a:bodyPr anchorCtr="0" anchor="t" bIns="91425" lIns="91425" rIns="91425" tIns="91425">
            <a:noAutofit/>
          </a:bodyPr>
          <a:lstStyle/>
          <a:p>
            <a:pPr lvl="0" rtl="0">
              <a:spcBef>
                <a:spcPts val="0"/>
              </a:spcBef>
              <a:buNone/>
            </a:pPr>
            <a:r>
              <a:rPr lang="en" u="sng">
                <a:latin typeface="Oswald"/>
                <a:ea typeface="Oswald"/>
                <a:cs typeface="Oswald"/>
                <a:sym typeface="Oswald"/>
              </a:rPr>
              <a:t>JUNE 7,1776:</a:t>
            </a:r>
            <a:r>
              <a:rPr lang="en">
                <a:latin typeface="Oswald"/>
                <a:ea typeface="Oswald"/>
                <a:cs typeface="Oswald"/>
                <a:sym typeface="Oswald"/>
              </a:rPr>
              <a:t>  RICHARD LEE STANDS BEFORE THE SECOND CONTINENTAL CONGRESS AND PUTS FORTH A MOTION FOR </a:t>
            </a:r>
            <a:r>
              <a:rPr b="1" i="1" lang="en">
                <a:latin typeface="Oswald"/>
                <a:ea typeface="Oswald"/>
                <a:cs typeface="Oswald"/>
                <a:sym typeface="Oswald"/>
              </a:rPr>
              <a:t>INDEPENDENCE</a:t>
            </a:r>
            <a:r>
              <a:rPr lang="en">
                <a:latin typeface="Oswald"/>
                <a:ea typeface="Oswald"/>
                <a:cs typeface="Oswald"/>
                <a:sym typeface="Oswald"/>
              </a:rPr>
              <a:t>…</a:t>
            </a:r>
          </a:p>
          <a:p>
            <a:pPr lvl="0" algn="ctr">
              <a:spcBef>
                <a:spcPts val="0"/>
              </a:spcBef>
              <a:buNone/>
            </a:pPr>
            <a:r>
              <a:rPr i="1" lang="en" sz="1400">
                <a:solidFill>
                  <a:srgbClr val="0000FF"/>
                </a:solidFill>
                <a:latin typeface="Oswald"/>
                <a:ea typeface="Oswald"/>
                <a:cs typeface="Oswald"/>
                <a:sym typeface="Oswald"/>
              </a:rPr>
              <a:t>“</a:t>
            </a:r>
            <a:r>
              <a:rPr i="1" lang="en" sz="1800">
                <a:solidFill>
                  <a:srgbClr val="0000FF"/>
                </a:solidFill>
                <a:latin typeface="Oswald"/>
                <a:ea typeface="Oswald"/>
                <a:cs typeface="Oswald"/>
                <a:sym typeface="Oswald"/>
              </a:rPr>
              <a:t> RESOLVED, THAT THESE UNITED COLONIES ARE, AND OF RIGHT OUGHT TO BE, FREE AND INDEPENDENT STATES, THAT THEY ARE ABSOLVED FROM ALL ALLEGIANCE TO THE BRITISH CROWN, AND THAT ALL POLITICAL CONNECTION BETWEEN THEM AND THE STATE OF GREAT BRITAIN IS, AND OUGHT TO BE, TOTALLY DISSOLVED…”</a:t>
            </a:r>
          </a:p>
        </p:txBody>
      </p:sp>
      <p:pic>
        <p:nvPicPr>
          <p:cNvPr id="230" name="Shape 230"/>
          <p:cNvPicPr preferRelativeResize="0"/>
          <p:nvPr/>
        </p:nvPicPr>
        <p:blipFill>
          <a:blip r:embed="rId3">
            <a:alphaModFix/>
          </a:blip>
          <a:stretch>
            <a:fillRect/>
          </a:stretch>
        </p:blipFill>
        <p:spPr>
          <a:xfrm>
            <a:off x="4315600" y="255424"/>
            <a:ext cx="4491775" cy="4623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MAY-JULY 1776</a:t>
            </a:r>
          </a:p>
        </p:txBody>
      </p:sp>
      <p:sp>
        <p:nvSpPr>
          <p:cNvPr id="236" name="Shape 236"/>
          <p:cNvSpPr txBox="1"/>
          <p:nvPr>
            <p:ph idx="1" type="body"/>
          </p:nvPr>
        </p:nvSpPr>
        <p:spPr>
          <a:xfrm>
            <a:off x="311700" y="1468825"/>
            <a:ext cx="4361399" cy="3471599"/>
          </a:xfrm>
          <a:prstGeom prst="rect">
            <a:avLst/>
          </a:prstGeom>
        </p:spPr>
        <p:txBody>
          <a:bodyPr anchorCtr="0" anchor="t" bIns="91425" lIns="91425" rIns="91425" tIns="91425">
            <a:noAutofit/>
          </a:bodyPr>
          <a:lstStyle/>
          <a:p>
            <a:pPr indent="-228600" lvl="0" marL="457200" rtl="0">
              <a:spcBef>
                <a:spcPts val="0"/>
              </a:spcBef>
              <a:buFont typeface="Oswald"/>
              <a:buChar char="-"/>
            </a:pPr>
            <a:r>
              <a:rPr lang="en">
                <a:latin typeface="Oswald"/>
                <a:ea typeface="Oswald"/>
                <a:cs typeface="Oswald"/>
                <a:sym typeface="Oswald"/>
              </a:rPr>
              <a:t>EACH STATE HAD </a:t>
            </a:r>
            <a:r>
              <a:rPr lang="en" u="sng">
                <a:latin typeface="Oswald"/>
                <a:ea typeface="Oswald"/>
                <a:cs typeface="Oswald"/>
                <a:sym typeface="Oswald"/>
              </a:rPr>
              <a:t>TWO MONTHS</a:t>
            </a:r>
            <a:r>
              <a:rPr lang="en">
                <a:latin typeface="Oswald"/>
                <a:ea typeface="Oswald"/>
                <a:cs typeface="Oswald"/>
                <a:sym typeface="Oswald"/>
              </a:rPr>
              <a:t> TO CONFER BEFORE VOTING IN JULY</a:t>
            </a:r>
          </a:p>
          <a:p>
            <a:pPr indent="-317500" lvl="1" marL="914400" rtl="0">
              <a:spcBef>
                <a:spcPts val="0"/>
              </a:spcBef>
              <a:buClr>
                <a:srgbClr val="0000FF"/>
              </a:buClr>
              <a:buSzPct val="100000"/>
              <a:buFont typeface="Oswald"/>
              <a:buChar char="-"/>
            </a:pPr>
            <a:r>
              <a:rPr lang="en" sz="1400">
                <a:solidFill>
                  <a:srgbClr val="0000FF"/>
                </a:solidFill>
                <a:latin typeface="Oswald"/>
                <a:ea typeface="Oswald"/>
                <a:cs typeface="Oswald"/>
                <a:sym typeface="Oswald"/>
              </a:rPr>
              <a:t>ADAMS WANTED </a:t>
            </a:r>
            <a:r>
              <a:rPr lang="en" sz="1400" u="sng">
                <a:solidFill>
                  <a:srgbClr val="0000FF"/>
                </a:solidFill>
                <a:latin typeface="Oswald"/>
                <a:ea typeface="Oswald"/>
                <a:cs typeface="Oswald"/>
                <a:sym typeface="Oswald"/>
              </a:rPr>
              <a:t>UNANIMOUS</a:t>
            </a:r>
            <a:r>
              <a:rPr lang="en" sz="1400">
                <a:solidFill>
                  <a:srgbClr val="0000FF"/>
                </a:solidFill>
                <a:latin typeface="Oswald"/>
                <a:ea typeface="Oswald"/>
                <a:cs typeface="Oswald"/>
                <a:sym typeface="Oswald"/>
              </a:rPr>
              <a:t> SUPPORT… </a:t>
            </a:r>
            <a:r>
              <a:rPr b="1" lang="en" sz="1400">
                <a:solidFill>
                  <a:srgbClr val="0000FF"/>
                </a:solidFill>
                <a:latin typeface="Oswald"/>
                <a:ea typeface="Oswald"/>
                <a:cs typeface="Oswald"/>
                <a:sym typeface="Oswald"/>
              </a:rPr>
              <a:t>WHY?</a:t>
            </a:r>
          </a:p>
          <a:p>
            <a:pPr indent="-228600" lvl="0" marL="457200" rtl="0">
              <a:spcBef>
                <a:spcPts val="0"/>
              </a:spcBef>
              <a:buFont typeface="Oswald"/>
              <a:buChar char="-"/>
            </a:pPr>
            <a:r>
              <a:rPr lang="en" u="sng">
                <a:latin typeface="Oswald"/>
                <a:ea typeface="Oswald"/>
                <a:cs typeface="Oswald"/>
                <a:sym typeface="Oswald"/>
              </a:rPr>
              <a:t>JUNE 11, 1776:</a:t>
            </a:r>
          </a:p>
          <a:p>
            <a:pPr indent="-317500" lvl="1" marL="914400" rtl="0">
              <a:spcBef>
                <a:spcPts val="0"/>
              </a:spcBef>
              <a:buClr>
                <a:srgbClr val="0000FF"/>
              </a:buClr>
              <a:buSzPct val="100000"/>
              <a:buFont typeface="Oswald"/>
              <a:buChar char="-"/>
            </a:pPr>
            <a:r>
              <a:rPr lang="en" sz="1400">
                <a:solidFill>
                  <a:srgbClr val="0000FF"/>
                </a:solidFill>
                <a:latin typeface="Oswald"/>
                <a:ea typeface="Oswald"/>
                <a:cs typeface="Oswald"/>
                <a:sym typeface="Oswald"/>
              </a:rPr>
              <a:t>THE COMMITTEE OF FIVE</a:t>
            </a:r>
          </a:p>
          <a:p>
            <a:pPr indent="-317500" lvl="2" marL="1371600" rtl="0">
              <a:spcBef>
                <a:spcPts val="0"/>
              </a:spcBef>
              <a:buClr>
                <a:srgbClr val="980000"/>
              </a:buClr>
              <a:buSzPct val="100000"/>
              <a:buFont typeface="Oswald"/>
              <a:buChar char="-"/>
            </a:pPr>
            <a:r>
              <a:rPr lang="en" sz="1400" u="sng">
                <a:solidFill>
                  <a:srgbClr val="980000"/>
                </a:solidFill>
                <a:latin typeface="Oswald"/>
                <a:ea typeface="Oswald"/>
                <a:cs typeface="Oswald"/>
                <a:sym typeface="Oswald"/>
              </a:rPr>
              <a:t>JOB</a:t>
            </a:r>
            <a:r>
              <a:rPr lang="en" sz="1400">
                <a:solidFill>
                  <a:srgbClr val="980000"/>
                </a:solidFill>
                <a:latin typeface="Oswald"/>
                <a:ea typeface="Oswald"/>
                <a:cs typeface="Oswald"/>
                <a:sym typeface="Oswald"/>
              </a:rPr>
              <a:t>? DRAFT A DECLARATION OF INDEPENDENCE</a:t>
            </a:r>
          </a:p>
          <a:p>
            <a:pPr indent="-317500" lvl="3" marL="1828800" rtl="0">
              <a:spcBef>
                <a:spcPts val="0"/>
              </a:spcBef>
              <a:buClr>
                <a:srgbClr val="93C47D"/>
              </a:buClr>
              <a:buSzPct val="100000"/>
              <a:buFont typeface="Oswald"/>
              <a:buChar char="-"/>
            </a:pPr>
            <a:r>
              <a:rPr lang="en" sz="1400">
                <a:solidFill>
                  <a:srgbClr val="93C47D"/>
                </a:solidFill>
                <a:latin typeface="Oswald"/>
                <a:ea typeface="Oswald"/>
                <a:cs typeface="Oswald"/>
                <a:sym typeface="Oswald"/>
              </a:rPr>
              <a:t>BEN FRANKLIN (PA)</a:t>
            </a:r>
          </a:p>
          <a:p>
            <a:pPr indent="-317500" lvl="3" marL="1828800" rtl="0">
              <a:spcBef>
                <a:spcPts val="0"/>
              </a:spcBef>
              <a:buClr>
                <a:srgbClr val="93C47D"/>
              </a:buClr>
              <a:buSzPct val="100000"/>
              <a:buFont typeface="Oswald"/>
              <a:buChar char="-"/>
            </a:pPr>
            <a:r>
              <a:rPr lang="en" sz="1400">
                <a:solidFill>
                  <a:srgbClr val="93C47D"/>
                </a:solidFill>
                <a:latin typeface="Oswald"/>
                <a:ea typeface="Oswald"/>
                <a:cs typeface="Oswald"/>
                <a:sym typeface="Oswald"/>
              </a:rPr>
              <a:t>JOHN ADAMS (MA)</a:t>
            </a:r>
          </a:p>
          <a:p>
            <a:pPr indent="-317500" lvl="3" marL="1828800" rtl="0">
              <a:spcBef>
                <a:spcPts val="0"/>
              </a:spcBef>
              <a:buClr>
                <a:srgbClr val="93C47D"/>
              </a:buClr>
              <a:buSzPct val="100000"/>
              <a:buFont typeface="Oswald"/>
              <a:buChar char="-"/>
            </a:pPr>
            <a:r>
              <a:rPr lang="en" sz="1400">
                <a:solidFill>
                  <a:srgbClr val="93C47D"/>
                </a:solidFill>
                <a:latin typeface="Oswald"/>
                <a:ea typeface="Oswald"/>
                <a:cs typeface="Oswald"/>
                <a:sym typeface="Oswald"/>
              </a:rPr>
              <a:t>THOMAS JEFFERSON (VA)**</a:t>
            </a:r>
          </a:p>
          <a:p>
            <a:pPr indent="-317500" lvl="3" marL="1828800" rtl="0">
              <a:spcBef>
                <a:spcPts val="0"/>
              </a:spcBef>
              <a:buClr>
                <a:srgbClr val="93C47D"/>
              </a:buClr>
              <a:buSzPct val="100000"/>
              <a:buFont typeface="Oswald"/>
              <a:buChar char="-"/>
            </a:pPr>
            <a:r>
              <a:rPr lang="en" sz="1400">
                <a:solidFill>
                  <a:srgbClr val="93C47D"/>
                </a:solidFill>
                <a:latin typeface="Oswald"/>
                <a:ea typeface="Oswald"/>
                <a:cs typeface="Oswald"/>
                <a:sym typeface="Oswald"/>
              </a:rPr>
              <a:t>ROGER SHERMAN (CT)</a:t>
            </a:r>
          </a:p>
          <a:p>
            <a:pPr indent="-317500" lvl="3" marL="1828800">
              <a:spcBef>
                <a:spcPts val="0"/>
              </a:spcBef>
              <a:buClr>
                <a:srgbClr val="93C47D"/>
              </a:buClr>
              <a:buSzPct val="100000"/>
              <a:buFont typeface="Oswald"/>
              <a:buChar char="-"/>
            </a:pPr>
            <a:r>
              <a:rPr lang="en" sz="1400">
                <a:solidFill>
                  <a:srgbClr val="93C47D"/>
                </a:solidFill>
                <a:latin typeface="Oswald"/>
                <a:ea typeface="Oswald"/>
                <a:cs typeface="Oswald"/>
                <a:sym typeface="Oswald"/>
              </a:rPr>
              <a:t>ROBERT LIVINGSTON (NY)</a:t>
            </a:r>
          </a:p>
        </p:txBody>
      </p:sp>
      <p:sp>
        <p:nvSpPr>
          <p:cNvPr id="237" name="Shape 23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238" name="Shape 238"/>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sp>
        <p:nvSpPr>
          <p:cNvPr id="243" name="Shape 24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JOHN ADAMS TO THOMAS JEFFERSON...</a:t>
            </a:r>
          </a:p>
        </p:txBody>
      </p:sp>
      <p:sp>
        <p:nvSpPr>
          <p:cNvPr id="244" name="Shape 244"/>
          <p:cNvSpPr txBox="1"/>
          <p:nvPr>
            <p:ph idx="1" type="body"/>
          </p:nvPr>
        </p:nvSpPr>
        <p:spPr>
          <a:xfrm>
            <a:off x="311700" y="1468825"/>
            <a:ext cx="8520599" cy="3099900"/>
          </a:xfrm>
          <a:prstGeom prst="rect">
            <a:avLst/>
          </a:prstGeom>
        </p:spPr>
        <p:txBody>
          <a:bodyPr anchorCtr="0" anchor="t" bIns="91425" lIns="91425" rIns="91425" tIns="91425">
            <a:noAutofit/>
          </a:bodyPr>
          <a:lstStyle/>
          <a:p>
            <a:pPr lvl="0" algn="ctr">
              <a:spcBef>
                <a:spcPts val="0"/>
              </a:spcBef>
              <a:buNone/>
            </a:pPr>
            <a:r>
              <a:rPr i="1" lang="en" sz="2400">
                <a:solidFill>
                  <a:srgbClr val="0000FF"/>
                </a:solidFill>
                <a:latin typeface="Oswald"/>
                <a:ea typeface="Oswald"/>
                <a:cs typeface="Oswald"/>
                <a:sym typeface="Oswald"/>
              </a:rPr>
              <a:t>“ </a:t>
            </a:r>
            <a:r>
              <a:rPr i="1" lang="en" sz="2400" u="sng">
                <a:solidFill>
                  <a:srgbClr val="0000FF"/>
                </a:solidFill>
                <a:latin typeface="Oswald"/>
                <a:ea typeface="Oswald"/>
                <a:cs typeface="Oswald"/>
                <a:sym typeface="Oswald"/>
              </a:rPr>
              <a:t>REASON 1ST</a:t>
            </a:r>
            <a:r>
              <a:rPr i="1" lang="en" sz="2400">
                <a:solidFill>
                  <a:srgbClr val="0000FF"/>
                </a:solidFill>
                <a:latin typeface="Oswald"/>
                <a:ea typeface="Oswald"/>
                <a:cs typeface="Oswald"/>
                <a:sym typeface="Oswald"/>
              </a:rPr>
              <a:t>. YOU ARE A VIRGINIAN AND A VIRGINIAN OUGHT TO APPEAR AT THE HEAD OF THIS BUSINESS.  </a:t>
            </a:r>
            <a:r>
              <a:rPr i="1" lang="en" sz="2400" u="sng">
                <a:solidFill>
                  <a:srgbClr val="0000FF"/>
                </a:solidFill>
                <a:latin typeface="Oswald"/>
                <a:ea typeface="Oswald"/>
                <a:cs typeface="Oswald"/>
                <a:sym typeface="Oswald"/>
              </a:rPr>
              <a:t>REASON 2ND</a:t>
            </a:r>
            <a:r>
              <a:rPr i="1" lang="en" sz="2400">
                <a:solidFill>
                  <a:srgbClr val="0000FF"/>
                </a:solidFill>
                <a:latin typeface="Oswald"/>
                <a:ea typeface="Oswald"/>
                <a:cs typeface="Oswald"/>
                <a:sym typeface="Oswald"/>
              </a:rPr>
              <a:t>. I AM OBNOXIOUS, SUSPECTED, AND UNPOPULAR, YOU ARE VERY MUCH OTHERWISE. </a:t>
            </a:r>
            <a:r>
              <a:rPr i="1" lang="en" sz="2400" u="sng">
                <a:solidFill>
                  <a:srgbClr val="0000FF"/>
                </a:solidFill>
                <a:latin typeface="Oswald"/>
                <a:ea typeface="Oswald"/>
                <a:cs typeface="Oswald"/>
                <a:sym typeface="Oswald"/>
              </a:rPr>
              <a:t>REASON 3RD</a:t>
            </a:r>
            <a:r>
              <a:rPr i="1" lang="en" sz="2400">
                <a:solidFill>
                  <a:srgbClr val="0000FF"/>
                </a:solidFill>
                <a:latin typeface="Oswald"/>
                <a:ea typeface="Oswald"/>
                <a:cs typeface="Oswald"/>
                <a:sym typeface="Oswald"/>
              </a:rPr>
              <a:t>. YOU CAN WRITE TEN TIMES BETTER THAN I CAN.”</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sp>
        <p:nvSpPr>
          <p:cNvPr id="249" name="Shape 249"/>
          <p:cNvSpPr txBox="1"/>
          <p:nvPr>
            <p:ph type="title"/>
          </p:nvPr>
        </p:nvSpPr>
        <p:spPr>
          <a:xfrm>
            <a:off x="311700" y="372500"/>
            <a:ext cx="8520600" cy="733500"/>
          </a:xfrm>
          <a:prstGeom prst="rect">
            <a:avLst/>
          </a:prstGeom>
        </p:spPr>
        <p:txBody>
          <a:bodyPr anchorCtr="0" anchor="b" bIns="91425" lIns="91425" rIns="91425" tIns="91425">
            <a:noAutofit/>
          </a:bodyPr>
          <a:lstStyle/>
          <a:p>
            <a:pPr lvl="0" algn="ctr">
              <a:spcBef>
                <a:spcPts val="0"/>
              </a:spcBef>
              <a:buNone/>
            </a:pPr>
            <a:r>
              <a:rPr lang="en">
                <a:solidFill>
                  <a:srgbClr val="FF0000"/>
                </a:solidFill>
              </a:rPr>
              <a:t>JOHN ADAMS IS AMERICA’S</a:t>
            </a:r>
            <a:r>
              <a:rPr lang="en"/>
              <a:t> </a:t>
            </a:r>
            <a:r>
              <a:rPr i="1" lang="en" sz="4800" u="sng"/>
              <a:t>DARK KNIGHT</a:t>
            </a:r>
          </a:p>
        </p:txBody>
      </p:sp>
      <p:sp>
        <p:nvSpPr>
          <p:cNvPr id="250" name="Shape 250"/>
          <p:cNvSpPr txBox="1"/>
          <p:nvPr>
            <p:ph idx="1" type="body"/>
          </p:nvPr>
        </p:nvSpPr>
        <p:spPr>
          <a:xfrm>
            <a:off x="311700" y="1468825"/>
            <a:ext cx="3999900" cy="3099900"/>
          </a:xfrm>
          <a:prstGeom prst="rect">
            <a:avLst/>
          </a:prstGeom>
        </p:spPr>
        <p:txBody>
          <a:bodyPr anchorCtr="0" anchor="t" bIns="91425" lIns="91425" rIns="91425" tIns="91425">
            <a:noAutofit/>
          </a:bodyPr>
          <a:lstStyle/>
          <a:p>
            <a:pPr lvl="0">
              <a:spcBef>
                <a:spcPts val="0"/>
              </a:spcBef>
              <a:buNone/>
            </a:pPr>
            <a:r>
              <a:t/>
            </a:r>
            <a:endParaRPr/>
          </a:p>
        </p:txBody>
      </p:sp>
      <p:sp>
        <p:nvSpPr>
          <p:cNvPr id="251" name="Shape 251"/>
          <p:cNvSpPr txBox="1"/>
          <p:nvPr>
            <p:ph idx="2" type="body"/>
          </p:nvPr>
        </p:nvSpPr>
        <p:spPr>
          <a:xfrm>
            <a:off x="4832400" y="1468825"/>
            <a:ext cx="3999900" cy="3099900"/>
          </a:xfrm>
          <a:prstGeom prst="rect">
            <a:avLst/>
          </a:prstGeom>
        </p:spPr>
        <p:txBody>
          <a:bodyPr anchorCtr="0" anchor="t" bIns="91425" lIns="91425" rIns="91425" tIns="91425">
            <a:noAutofit/>
          </a:bodyPr>
          <a:lstStyle/>
          <a:p>
            <a:pPr lvl="0">
              <a:spcBef>
                <a:spcPts val="0"/>
              </a:spcBef>
              <a:buNone/>
            </a:pPr>
            <a:r>
              <a:t/>
            </a:r>
            <a:endParaRPr/>
          </a:p>
        </p:txBody>
      </p:sp>
      <p:pic>
        <p:nvPicPr>
          <p:cNvPr descr="https://upload.wikimedia.org/wikipedia/commons/2/2c/US_Navy-031029-CLOSEUP-N-6236G-001_A_painting_of_President_John_Adams_(1735-1826),_2nd_president_of_the_United_States,_by_Asher_B._Durand_(1767-1845).jpg" id="252" name="Shape 252"/>
          <p:cNvPicPr preferRelativeResize="0"/>
          <p:nvPr/>
        </p:nvPicPr>
        <p:blipFill>
          <a:blip r:embed="rId3">
            <a:alphaModFix/>
          </a:blip>
          <a:stretch>
            <a:fillRect/>
          </a:stretch>
        </p:blipFill>
        <p:spPr>
          <a:xfrm>
            <a:off x="414175" y="1108025"/>
            <a:ext cx="3897424" cy="3821524"/>
          </a:xfrm>
          <a:prstGeom prst="rect">
            <a:avLst/>
          </a:prstGeom>
          <a:noFill/>
          <a:ln>
            <a:noFill/>
          </a:ln>
        </p:spPr>
      </p:pic>
      <p:pic>
        <p:nvPicPr>
          <p:cNvPr descr="https://c1.staticflickr.com/9/8152/7566494084_ca96835867_b.jpg" id="253" name="Shape 253"/>
          <p:cNvPicPr preferRelativeResize="0"/>
          <p:nvPr/>
        </p:nvPicPr>
        <p:blipFill>
          <a:blip r:embed="rId4">
            <a:alphaModFix/>
          </a:blip>
          <a:stretch>
            <a:fillRect/>
          </a:stretch>
        </p:blipFill>
        <p:spPr>
          <a:xfrm>
            <a:off x="4700425" y="1108025"/>
            <a:ext cx="4131874" cy="38215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sp>
        <p:nvSpPr>
          <p:cNvPr id="258" name="Shape 258"/>
          <p:cNvSpPr txBox="1"/>
          <p:nvPr>
            <p:ph type="title"/>
          </p:nvPr>
        </p:nvSpPr>
        <p:spPr>
          <a:xfrm>
            <a:off x="311700" y="160600"/>
            <a:ext cx="8520600" cy="733500"/>
          </a:xfrm>
          <a:prstGeom prst="rect">
            <a:avLst/>
          </a:prstGeom>
        </p:spPr>
        <p:txBody>
          <a:bodyPr anchorCtr="0" anchor="b" bIns="91425" lIns="91425" rIns="91425" tIns="91425">
            <a:noAutofit/>
          </a:bodyPr>
          <a:lstStyle/>
          <a:p>
            <a:pPr lvl="0" algn="ctr">
              <a:spcBef>
                <a:spcPts val="0"/>
              </a:spcBef>
              <a:buNone/>
            </a:pPr>
            <a:r>
              <a:rPr lang="en"/>
              <a:t>THE DARK KNIGHT (2008)</a:t>
            </a:r>
          </a:p>
        </p:txBody>
      </p:sp>
      <p:sp>
        <p:nvSpPr>
          <p:cNvPr id="259" name="Shape 259"/>
          <p:cNvSpPr txBox="1"/>
          <p:nvPr>
            <p:ph idx="1" type="body"/>
          </p:nvPr>
        </p:nvSpPr>
        <p:spPr>
          <a:xfrm>
            <a:off x="311700" y="1468825"/>
            <a:ext cx="8520599" cy="3099900"/>
          </a:xfrm>
          <a:prstGeom prst="rect">
            <a:avLst/>
          </a:prstGeom>
        </p:spPr>
        <p:txBody>
          <a:bodyPr anchorCtr="0" anchor="t" bIns="91425" lIns="91425" rIns="91425" tIns="91425">
            <a:noAutofit/>
          </a:bodyPr>
          <a:lstStyle/>
          <a:p>
            <a:pPr lvl="0">
              <a:spcBef>
                <a:spcPts val="0"/>
              </a:spcBef>
              <a:buNone/>
            </a:pPr>
            <a:r>
              <a:t/>
            </a:r>
            <a:endParaRPr/>
          </a:p>
        </p:txBody>
      </p:sp>
      <p:sp>
        <p:nvSpPr>
          <p:cNvPr descr="The Dark Knight Ending...&quot;A Watchful Guardian&quot; All rights are owned by DC Comics, Warner Brothers &amp; Christopher Nolan. Music by Hans Zimmer &amp; James Newton Howard. This is posted for entertainment purposes only." id="260" name="Shape 260" title="The Dark Knight Ending Speech--HQ - YouTube">
            <a:hlinkClick r:id="rId3"/>
          </p:cNvPr>
          <p:cNvSpPr/>
          <p:nvPr/>
        </p:nvSpPr>
        <p:spPr>
          <a:xfrm>
            <a:off x="1475675" y="894100"/>
            <a:ext cx="6470750" cy="4088999"/>
          </a:xfrm>
          <a:prstGeom prst="rect">
            <a:avLst/>
          </a:prstGeom>
          <a:blipFill>
            <a:blip r:embed="rId4">
              <a:alphaModFix/>
            </a:blip>
            <a:stretch>
              <a:fillRect/>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sp>
        <p:nvSpPr>
          <p:cNvPr id="265" name="Shape 26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IT’S READY!</a:t>
            </a:r>
          </a:p>
        </p:txBody>
      </p:sp>
      <p:sp>
        <p:nvSpPr>
          <p:cNvPr id="266" name="Shape 266"/>
          <p:cNvSpPr txBox="1"/>
          <p:nvPr>
            <p:ph idx="1" type="body"/>
          </p:nvPr>
        </p:nvSpPr>
        <p:spPr>
          <a:xfrm>
            <a:off x="311700" y="1404700"/>
            <a:ext cx="3999899" cy="3546300"/>
          </a:xfrm>
          <a:prstGeom prst="rect">
            <a:avLst/>
          </a:prstGeom>
        </p:spPr>
        <p:txBody>
          <a:bodyPr anchorCtr="0" anchor="t" bIns="91425" lIns="91425" rIns="91425" tIns="91425">
            <a:noAutofit/>
          </a:bodyPr>
          <a:lstStyle/>
          <a:p>
            <a:pPr indent="-342900" lvl="0" marL="457200" rtl="0">
              <a:spcBef>
                <a:spcPts val="0"/>
              </a:spcBef>
              <a:buSzPct val="100000"/>
              <a:buFont typeface="Oswald"/>
              <a:buChar char="-"/>
            </a:pPr>
            <a:r>
              <a:rPr lang="en" sz="1800" u="sng">
                <a:latin typeface="Oswald"/>
                <a:ea typeface="Oswald"/>
                <a:cs typeface="Oswald"/>
                <a:sym typeface="Oswald"/>
              </a:rPr>
              <a:t>JUNE 28,1776:</a:t>
            </a:r>
          </a:p>
          <a:p>
            <a:pPr indent="-342900" lvl="1" marL="9144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THE COMMITTEE OF FIVE PRESENTED A FINISHED DRAFT TO THE SCC</a:t>
            </a:r>
          </a:p>
          <a:p>
            <a:pPr indent="-342900" lvl="0" marL="457200" rtl="0">
              <a:spcBef>
                <a:spcPts val="0"/>
              </a:spcBef>
              <a:buSzPct val="100000"/>
              <a:buFont typeface="Oswald"/>
              <a:buChar char="-"/>
            </a:pPr>
            <a:r>
              <a:rPr i="1" lang="en" sz="1800">
                <a:latin typeface="Oswald"/>
                <a:ea typeface="Oswald"/>
                <a:cs typeface="Oswald"/>
                <a:sym typeface="Oswald"/>
              </a:rPr>
              <a:t>“WHERE DID JEFFERSON GET ALL OF HIS IDEAS FROM???”</a:t>
            </a:r>
          </a:p>
          <a:p>
            <a:pPr indent="-317500" lvl="1" marL="914400" rtl="0">
              <a:spcBef>
                <a:spcPts val="0"/>
              </a:spcBef>
              <a:buClr>
                <a:srgbClr val="0000FF"/>
              </a:buClr>
              <a:buSzPct val="100000"/>
              <a:buFont typeface="Oswald"/>
              <a:buChar char="-"/>
            </a:pPr>
            <a:r>
              <a:rPr lang="en" sz="1400" u="sng">
                <a:solidFill>
                  <a:srgbClr val="0000FF"/>
                </a:solidFill>
                <a:latin typeface="Oswald"/>
                <a:ea typeface="Oswald"/>
                <a:cs typeface="Oswald"/>
                <a:sym typeface="Oswald"/>
              </a:rPr>
              <a:t>AT THE SAME TIME</a:t>
            </a:r>
            <a:r>
              <a:rPr lang="en" sz="1400">
                <a:solidFill>
                  <a:srgbClr val="0000FF"/>
                </a:solidFill>
                <a:latin typeface="Oswald"/>
                <a:ea typeface="Oswald"/>
                <a:cs typeface="Oswald"/>
                <a:sym typeface="Oswald"/>
              </a:rPr>
              <a:t>… JEFFERSON IS WRITING THE VA STATE CONSTITUTION</a:t>
            </a:r>
          </a:p>
          <a:p>
            <a:pPr indent="-317500" lvl="1" marL="914400" rtl="0">
              <a:spcBef>
                <a:spcPts val="0"/>
              </a:spcBef>
              <a:buClr>
                <a:srgbClr val="0000FF"/>
              </a:buClr>
              <a:buSzPct val="100000"/>
              <a:buFont typeface="Oswald"/>
              <a:buChar char="-"/>
            </a:pPr>
            <a:r>
              <a:rPr lang="en" sz="1400">
                <a:solidFill>
                  <a:srgbClr val="0000FF"/>
                </a:solidFill>
                <a:latin typeface="Oswald"/>
                <a:ea typeface="Oswald"/>
                <a:cs typeface="Oswald"/>
                <a:sym typeface="Oswald"/>
              </a:rPr>
              <a:t>JEFFERSON BORROWS HEAVILY FROM TWO MEN… </a:t>
            </a:r>
            <a:r>
              <a:rPr lang="en" sz="1400">
                <a:solidFill>
                  <a:srgbClr val="980000"/>
                </a:solidFill>
                <a:latin typeface="Oswald"/>
                <a:ea typeface="Oswald"/>
                <a:cs typeface="Oswald"/>
                <a:sym typeface="Oswald"/>
              </a:rPr>
              <a:t>GEORGE MASON &amp; JOHN ADAMS</a:t>
            </a:r>
          </a:p>
          <a:p>
            <a:pPr lvl="0" rtl="0">
              <a:spcBef>
                <a:spcPts val="0"/>
              </a:spcBef>
              <a:buNone/>
            </a:pPr>
            <a:r>
              <a:t/>
            </a:r>
            <a:endParaRPr>
              <a:solidFill>
                <a:srgbClr val="980000"/>
              </a:solidFill>
              <a:latin typeface="Oswald"/>
              <a:ea typeface="Oswald"/>
              <a:cs typeface="Oswald"/>
              <a:sym typeface="Oswald"/>
            </a:endParaRPr>
          </a:p>
          <a:p>
            <a:pPr lvl="0">
              <a:spcBef>
                <a:spcPts val="0"/>
              </a:spcBef>
              <a:buNone/>
            </a:pPr>
            <a:r>
              <a:t/>
            </a:r>
            <a:endParaRPr>
              <a:solidFill>
                <a:srgbClr val="980000"/>
              </a:solidFill>
              <a:latin typeface="Oswald"/>
              <a:ea typeface="Oswald"/>
              <a:cs typeface="Oswald"/>
              <a:sym typeface="Oswald"/>
            </a:endParaRPr>
          </a:p>
        </p:txBody>
      </p:sp>
      <p:sp>
        <p:nvSpPr>
          <p:cNvPr id="267" name="Shape 26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268" name="Shape 268"/>
          <p:cNvPicPr preferRelativeResize="0"/>
          <p:nvPr/>
        </p:nvPicPr>
        <p:blipFill>
          <a:blip r:embed="rId3">
            <a:alphaModFix/>
          </a:blip>
          <a:stretch>
            <a:fillRect/>
          </a:stretch>
        </p:blipFill>
        <p:spPr>
          <a:xfrm>
            <a:off x="5461062" y="1511012"/>
            <a:ext cx="2742575" cy="30155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 BILL OF RIGHTS</a:t>
            </a:r>
          </a:p>
        </p:txBody>
      </p:sp>
      <p:sp>
        <p:nvSpPr>
          <p:cNvPr id="274" name="Shape 274"/>
          <p:cNvSpPr txBox="1"/>
          <p:nvPr>
            <p:ph idx="1" type="body"/>
          </p:nvPr>
        </p:nvSpPr>
        <p:spPr>
          <a:xfrm>
            <a:off x="311700" y="1468825"/>
            <a:ext cx="3999899" cy="3514199"/>
          </a:xfrm>
          <a:prstGeom prst="rect">
            <a:avLst/>
          </a:prstGeom>
        </p:spPr>
        <p:txBody>
          <a:bodyPr anchorCtr="0" anchor="t" bIns="91425" lIns="91425" rIns="91425" tIns="91425">
            <a:noAutofit/>
          </a:bodyPr>
          <a:lstStyle/>
          <a:p>
            <a:pPr lvl="0" rtl="0">
              <a:spcBef>
                <a:spcPts val="0"/>
              </a:spcBef>
              <a:buNone/>
            </a:pPr>
            <a:r>
              <a:rPr b="1" lang="en" sz="1800" u="sng">
                <a:latin typeface="Oswald"/>
                <a:ea typeface="Oswald"/>
                <a:cs typeface="Oswald"/>
                <a:sym typeface="Oswald"/>
              </a:rPr>
              <a:t>GEORGE MASON</a:t>
            </a:r>
            <a:r>
              <a:rPr lang="en" sz="1800">
                <a:latin typeface="Oswald"/>
                <a:ea typeface="Oswald"/>
                <a:cs typeface="Oswald"/>
                <a:sym typeface="Oswald"/>
              </a:rPr>
              <a:t> DRAFTS VIRGINIA’S BILL OF RIGHTS</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INCLUDES THOUGHTS ON:</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WHERE MAN’S RIGHTS COME FROM</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WHICH RIGHTS ARE EVERY MAN ENTITLED TO</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WHERE DOES POWER ORIGINATE IN GOVERNMENT</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WHEN SHOULD PEOPLE REBEL AGAINST THE GOVERNMENT</a:t>
            </a:r>
          </a:p>
          <a:p>
            <a:pPr indent="0" lvl="0" marL="0" algn="ctr">
              <a:spcBef>
                <a:spcPts val="0"/>
              </a:spcBef>
              <a:buNone/>
            </a:pPr>
            <a:r>
              <a:t/>
            </a:r>
            <a:endParaRPr b="1" sz="1400">
              <a:solidFill>
                <a:srgbClr val="45818E"/>
              </a:solidFill>
              <a:latin typeface="Oswald"/>
              <a:ea typeface="Oswald"/>
              <a:cs typeface="Oswald"/>
              <a:sym typeface="Oswald"/>
            </a:endParaRPr>
          </a:p>
        </p:txBody>
      </p:sp>
      <p:sp>
        <p:nvSpPr>
          <p:cNvPr id="275" name="Shape 27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276" name="Shape 276"/>
          <p:cNvPicPr preferRelativeResize="0"/>
          <p:nvPr/>
        </p:nvPicPr>
        <p:blipFill>
          <a:blip r:embed="rId3">
            <a:alphaModFix/>
          </a:blip>
          <a:stretch>
            <a:fillRect/>
          </a:stretch>
        </p:blipFill>
        <p:spPr>
          <a:xfrm>
            <a:off x="5495187" y="1468825"/>
            <a:ext cx="2674324" cy="3099900"/>
          </a:xfrm>
          <a:prstGeom prst="rect">
            <a:avLst/>
          </a:prstGeom>
          <a:noFill/>
          <a:ln>
            <a:noFill/>
          </a:ln>
        </p:spPr>
      </p:pic>
      <p:sp>
        <p:nvSpPr>
          <p:cNvPr id="277" name="Shape 277"/>
          <p:cNvSpPr txBox="1"/>
          <p:nvPr/>
        </p:nvSpPr>
        <p:spPr>
          <a:xfrm>
            <a:off x="346650" y="4600100"/>
            <a:ext cx="4431600" cy="382800"/>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1600"/>
              </a:spcAft>
              <a:buNone/>
            </a:pPr>
            <a:r>
              <a:rPr lang="en" sz="1800">
                <a:solidFill>
                  <a:srgbClr val="FF0000"/>
                </a:solidFill>
                <a:latin typeface="Oswald"/>
                <a:ea typeface="Oswald"/>
                <a:cs typeface="Oswald"/>
                <a:sym typeface="Oswald"/>
              </a:rPr>
              <a:t>**GROUP ACTIVITY: COMPARE DOCUMENTS**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 name="Shape 74"/>
        <p:cNvGrpSpPr/>
        <p:nvPr/>
      </p:nvGrpSpPr>
      <p:grpSpPr>
        <a:xfrm>
          <a:off x="0" y="0"/>
          <a:ext cx="0" cy="0"/>
          <a:chOff x="0" y="0"/>
          <a:chExt cx="0" cy="0"/>
        </a:xfrm>
      </p:grpSpPr>
      <p:sp>
        <p:nvSpPr>
          <p:cNvPr id="75" name="Shape 7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POLITICAL EQUALITY</a:t>
            </a:r>
          </a:p>
        </p:txBody>
      </p:sp>
      <p:sp>
        <p:nvSpPr>
          <p:cNvPr id="76" name="Shape 76"/>
          <p:cNvSpPr txBox="1"/>
          <p:nvPr>
            <p:ph idx="1" type="body"/>
          </p:nvPr>
        </p:nvSpPr>
        <p:spPr>
          <a:xfrm>
            <a:off x="311700" y="1468825"/>
            <a:ext cx="3999899" cy="3610500"/>
          </a:xfrm>
          <a:prstGeom prst="rect">
            <a:avLst/>
          </a:prstGeom>
        </p:spPr>
        <p:txBody>
          <a:bodyPr anchorCtr="0" anchor="t" bIns="91425" lIns="91425" rIns="91425" tIns="91425">
            <a:noAutofit/>
          </a:bodyPr>
          <a:lstStyle/>
          <a:p>
            <a:pPr indent="-317500" lvl="0" marL="457200" rtl="0">
              <a:lnSpc>
                <a:spcPct val="115000"/>
              </a:lnSpc>
              <a:spcBef>
                <a:spcPts val="0"/>
              </a:spcBef>
              <a:spcAft>
                <a:spcPts val="0"/>
              </a:spcAft>
              <a:buClr>
                <a:srgbClr val="000000"/>
              </a:buClr>
              <a:buSzPct val="100000"/>
              <a:buFont typeface="Oswald"/>
            </a:pPr>
            <a:r>
              <a:rPr lang="en" sz="1400">
                <a:solidFill>
                  <a:srgbClr val="000000"/>
                </a:solidFill>
                <a:latin typeface="Oswald"/>
                <a:ea typeface="Oswald"/>
                <a:cs typeface="Oswald"/>
                <a:sym typeface="Oswald"/>
              </a:rPr>
              <a:t>To be free… </a:t>
            </a:r>
            <a:r>
              <a:rPr lang="en">
                <a:solidFill>
                  <a:srgbClr val="000000"/>
                </a:solidFill>
                <a:latin typeface="Oswald"/>
                <a:ea typeface="Oswald"/>
                <a:cs typeface="Oswald"/>
                <a:sym typeface="Oswald"/>
              </a:rPr>
              <a:t>WE MUST BE EQUAL</a:t>
            </a:r>
          </a:p>
          <a:p>
            <a:pPr indent="-317500" lvl="1" marL="914400" rtl="0">
              <a:lnSpc>
                <a:spcPct val="115000"/>
              </a:lnSpc>
              <a:spcBef>
                <a:spcPts val="0"/>
              </a:spcBef>
              <a:spcAft>
                <a:spcPts val="0"/>
              </a:spcAft>
              <a:buClr>
                <a:srgbClr val="0000FF"/>
              </a:buClr>
              <a:buSzPct val="100000"/>
              <a:buFont typeface="Oswald"/>
            </a:pPr>
            <a:r>
              <a:rPr lang="en" sz="1400">
                <a:solidFill>
                  <a:srgbClr val="0000FF"/>
                </a:solidFill>
                <a:latin typeface="Oswald"/>
                <a:ea typeface="Oswald"/>
                <a:cs typeface="Oswald"/>
                <a:sym typeface="Oswald"/>
              </a:rPr>
              <a:t>  To honor</a:t>
            </a:r>
            <a:r>
              <a:rPr lang="en">
                <a:solidFill>
                  <a:srgbClr val="0000FF"/>
                </a:solidFill>
                <a:latin typeface="Oswald"/>
                <a:ea typeface="Oswald"/>
                <a:cs typeface="Oswald"/>
                <a:sym typeface="Oswald"/>
              </a:rPr>
              <a:t> </a:t>
            </a:r>
            <a:r>
              <a:rPr lang="en" sz="1400">
                <a:solidFill>
                  <a:srgbClr val="0000FF"/>
                </a:solidFill>
                <a:latin typeface="Oswald"/>
                <a:ea typeface="Oswald"/>
                <a:cs typeface="Oswald"/>
                <a:sym typeface="Oswald"/>
              </a:rPr>
              <a:t>AND</a:t>
            </a:r>
            <a:r>
              <a:rPr lang="en">
                <a:solidFill>
                  <a:srgbClr val="0000FF"/>
                </a:solidFill>
                <a:latin typeface="Oswald"/>
                <a:ea typeface="Oswald"/>
                <a:cs typeface="Oswald"/>
                <a:sym typeface="Oswald"/>
              </a:rPr>
              <a:t> </a:t>
            </a:r>
            <a:r>
              <a:rPr lang="en" sz="1400">
                <a:solidFill>
                  <a:srgbClr val="0000FF"/>
                </a:solidFill>
                <a:latin typeface="Oswald"/>
                <a:ea typeface="Oswald"/>
                <a:cs typeface="Oswald"/>
                <a:sym typeface="Oswald"/>
              </a:rPr>
              <a:t> fight for each citizen’s freedom(s), we must share a bond with each other</a:t>
            </a:r>
          </a:p>
          <a:p>
            <a:pPr indent="-228600" lvl="0" marL="457200" rtl="0">
              <a:lnSpc>
                <a:spcPct val="115000"/>
              </a:lnSpc>
              <a:spcBef>
                <a:spcPts val="0"/>
              </a:spcBef>
              <a:spcAft>
                <a:spcPts val="0"/>
              </a:spcAft>
              <a:buClr>
                <a:srgbClr val="000000"/>
              </a:buClr>
              <a:buFont typeface="Oswald"/>
            </a:pPr>
            <a:r>
              <a:rPr lang="en">
                <a:solidFill>
                  <a:srgbClr val="000000"/>
                </a:solidFill>
                <a:latin typeface="Oswald"/>
                <a:ea typeface="Oswald"/>
                <a:cs typeface="Oswald"/>
                <a:sym typeface="Oswald"/>
              </a:rPr>
              <a:t>Engage ALL members of a town, state, country  </a:t>
            </a:r>
          </a:p>
          <a:p>
            <a:pPr indent="-317500" lvl="1" marL="914400" rtl="0">
              <a:lnSpc>
                <a:spcPct val="115000"/>
              </a:lnSpc>
              <a:spcBef>
                <a:spcPts val="0"/>
              </a:spcBef>
              <a:spcAft>
                <a:spcPts val="0"/>
              </a:spcAft>
              <a:buClr>
                <a:srgbClr val="0000FF"/>
              </a:buClr>
              <a:buSzPct val="100000"/>
              <a:buFont typeface="Oswald"/>
            </a:pPr>
            <a:r>
              <a:rPr lang="en" sz="1400">
                <a:solidFill>
                  <a:srgbClr val="0000FF"/>
                </a:solidFill>
                <a:latin typeface="Oswald"/>
                <a:ea typeface="Oswald"/>
                <a:cs typeface="Oswald"/>
                <a:sym typeface="Oswald"/>
              </a:rPr>
              <a:t>How can I help my _______?</a:t>
            </a:r>
          </a:p>
          <a:p>
            <a:pPr indent="-228600" lvl="0" marL="457200" rtl="0">
              <a:lnSpc>
                <a:spcPct val="115000"/>
              </a:lnSpc>
              <a:spcBef>
                <a:spcPts val="0"/>
              </a:spcBef>
              <a:spcAft>
                <a:spcPts val="0"/>
              </a:spcAft>
              <a:buClr>
                <a:srgbClr val="000000"/>
              </a:buClr>
              <a:buFont typeface="Oswald"/>
            </a:pPr>
            <a:r>
              <a:rPr lang="en">
                <a:solidFill>
                  <a:srgbClr val="000000"/>
                </a:solidFill>
                <a:latin typeface="Oswald"/>
                <a:ea typeface="Oswald"/>
                <a:cs typeface="Oswald"/>
                <a:sym typeface="Oswald"/>
              </a:rPr>
              <a:t>To avoid domination by others?</a:t>
            </a:r>
          </a:p>
          <a:p>
            <a:pPr indent="-228600" lvl="1" marL="914400" rtl="0">
              <a:lnSpc>
                <a:spcPct val="115000"/>
              </a:lnSpc>
              <a:spcBef>
                <a:spcPts val="0"/>
              </a:spcBef>
              <a:spcAft>
                <a:spcPts val="0"/>
              </a:spcAft>
              <a:buClr>
                <a:srgbClr val="000000"/>
              </a:buClr>
              <a:buFont typeface="Oswald"/>
            </a:pPr>
            <a:r>
              <a:rPr lang="en">
                <a:solidFill>
                  <a:srgbClr val="000000"/>
                </a:solidFill>
                <a:latin typeface="Oswald"/>
                <a:ea typeface="Oswald"/>
                <a:cs typeface="Oswald"/>
                <a:sym typeface="Oswald"/>
              </a:rPr>
              <a:t> </a:t>
            </a:r>
            <a:r>
              <a:rPr lang="en" sz="1400">
                <a:solidFill>
                  <a:srgbClr val="0000FF"/>
                </a:solidFill>
                <a:latin typeface="Oswald"/>
                <a:ea typeface="Oswald"/>
                <a:cs typeface="Oswald"/>
                <a:sym typeface="Oswald"/>
              </a:rPr>
              <a:t>Help build the structures of the world around us</a:t>
            </a:r>
          </a:p>
          <a:p>
            <a:pPr lvl="0" rtl="0">
              <a:lnSpc>
                <a:spcPct val="115000"/>
              </a:lnSpc>
              <a:spcBef>
                <a:spcPts val="0"/>
              </a:spcBef>
              <a:spcAft>
                <a:spcPts val="0"/>
              </a:spcAft>
              <a:buNone/>
            </a:pPr>
            <a:r>
              <a:t/>
            </a:r>
            <a:endParaRPr>
              <a:solidFill>
                <a:srgbClr val="0000FF"/>
              </a:solidFill>
              <a:latin typeface="Oswald"/>
              <a:ea typeface="Oswald"/>
              <a:cs typeface="Oswald"/>
              <a:sym typeface="Oswald"/>
            </a:endParaRPr>
          </a:p>
          <a:p>
            <a:pPr indent="0" lvl="0" marL="0" rtl="0" algn="ctr">
              <a:lnSpc>
                <a:spcPct val="115000"/>
              </a:lnSpc>
              <a:spcBef>
                <a:spcPts val="0"/>
              </a:spcBef>
              <a:spcAft>
                <a:spcPts val="0"/>
              </a:spcAft>
              <a:buNone/>
            </a:pPr>
            <a:r>
              <a:rPr lang="en" sz="1800">
                <a:solidFill>
                  <a:srgbClr val="980000"/>
                </a:solidFill>
                <a:latin typeface="Oswald"/>
                <a:ea typeface="Oswald"/>
                <a:cs typeface="Oswald"/>
                <a:sym typeface="Oswald"/>
              </a:rPr>
              <a:t>The </a:t>
            </a:r>
            <a:r>
              <a:rPr b="1" lang="en" sz="1800" u="sng">
                <a:solidFill>
                  <a:srgbClr val="980000"/>
                </a:solidFill>
                <a:latin typeface="Oswald"/>
                <a:ea typeface="Oswald"/>
                <a:cs typeface="Oswald"/>
                <a:sym typeface="Oswald"/>
              </a:rPr>
              <a:t>DECLARATION OF INDEPENDENCE</a:t>
            </a:r>
            <a:r>
              <a:rPr lang="en" sz="1800">
                <a:solidFill>
                  <a:srgbClr val="980000"/>
                </a:solidFill>
                <a:latin typeface="Oswald"/>
                <a:ea typeface="Oswald"/>
                <a:cs typeface="Oswald"/>
                <a:sym typeface="Oswald"/>
              </a:rPr>
              <a:t> will build that foundation from which our political world was born</a:t>
            </a:r>
          </a:p>
          <a:p>
            <a:pPr lvl="0">
              <a:spcBef>
                <a:spcPts val="0"/>
              </a:spcBef>
              <a:buNone/>
            </a:pPr>
            <a:r>
              <a:t/>
            </a:r>
            <a:endParaRPr/>
          </a:p>
        </p:txBody>
      </p:sp>
      <p:sp>
        <p:nvSpPr>
          <p:cNvPr id="77" name="Shape 7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8" name="Shape 78"/>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JOHN ADAMS… THE INFLUENTIAL</a:t>
            </a:r>
          </a:p>
        </p:txBody>
      </p:sp>
      <p:sp>
        <p:nvSpPr>
          <p:cNvPr id="283" name="Shape 283"/>
          <p:cNvSpPr txBox="1"/>
          <p:nvPr>
            <p:ph idx="1" type="body"/>
          </p:nvPr>
        </p:nvSpPr>
        <p:spPr>
          <a:xfrm>
            <a:off x="311700" y="1468825"/>
            <a:ext cx="4316400" cy="3450000"/>
          </a:xfrm>
          <a:prstGeom prst="rect">
            <a:avLst/>
          </a:prstGeom>
        </p:spPr>
        <p:txBody>
          <a:bodyPr anchorCtr="0" anchor="t" bIns="91425" lIns="91425" rIns="91425" tIns="91425">
            <a:noAutofit/>
          </a:bodyPr>
          <a:lstStyle/>
          <a:p>
            <a:pPr lvl="0" rtl="0">
              <a:spcBef>
                <a:spcPts val="0"/>
              </a:spcBef>
              <a:buNone/>
            </a:pPr>
            <a:r>
              <a:rPr i="1" lang="en" sz="1800" u="sng">
                <a:latin typeface="Oswald"/>
                <a:ea typeface="Oswald"/>
                <a:cs typeface="Oswald"/>
                <a:sym typeface="Oswald"/>
              </a:rPr>
              <a:t>THOUGHTS ON GOVERNMENT</a:t>
            </a:r>
          </a:p>
          <a:p>
            <a:pPr indent="-342900" lvl="0" marL="457200" rtl="0">
              <a:spcBef>
                <a:spcPts val="0"/>
              </a:spcBef>
              <a:buClr>
                <a:srgbClr val="0000FF"/>
              </a:buClr>
              <a:buSzPct val="100000"/>
              <a:buFont typeface="Oswald"/>
              <a:buChar char="-"/>
            </a:pPr>
            <a:r>
              <a:rPr b="1" lang="en" sz="1800">
                <a:solidFill>
                  <a:srgbClr val="0000FF"/>
                </a:solidFill>
                <a:latin typeface="Oswald"/>
                <a:ea typeface="Oswald"/>
                <a:cs typeface="Oswald"/>
                <a:sym typeface="Oswald"/>
              </a:rPr>
              <a:t>APRIL 1776</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REASONS WHY EACH COLONY SHOULD BREAK FREE OF ENGLAND’S CONTROL</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HOW TO SET UP THEIR OWN GOVERNMENTS</a:t>
            </a:r>
          </a:p>
          <a:p>
            <a:pPr lvl="0" rtl="0" algn="ctr">
              <a:spcBef>
                <a:spcPts val="0"/>
              </a:spcBef>
              <a:buNone/>
            </a:pPr>
            <a:r>
              <a:rPr lang="en" sz="1800">
                <a:solidFill>
                  <a:srgbClr val="0000FF"/>
                </a:solidFill>
                <a:latin typeface="Oswald"/>
                <a:ea typeface="Oswald"/>
                <a:cs typeface="Oswald"/>
                <a:sym typeface="Oswald"/>
              </a:rPr>
              <a:t>	</a:t>
            </a:r>
            <a:r>
              <a:rPr lang="en">
                <a:solidFill>
                  <a:srgbClr val="980000"/>
                </a:solidFill>
                <a:latin typeface="Oswald"/>
                <a:ea typeface="Oswald"/>
                <a:cs typeface="Oswald"/>
                <a:sym typeface="Oswald"/>
              </a:rPr>
              <a:t>** WATCH “JOHN ADAMS” PART 3… 30:05 - 34:44 **</a:t>
            </a:r>
          </a:p>
          <a:p>
            <a:pPr lvl="0" algn="ctr">
              <a:spcBef>
                <a:spcPts val="0"/>
              </a:spcBef>
              <a:buNone/>
            </a:pPr>
            <a:r>
              <a:rPr lang="en">
                <a:solidFill>
                  <a:srgbClr val="FF0000"/>
                </a:solidFill>
                <a:latin typeface="Oswald"/>
                <a:ea typeface="Oswald"/>
                <a:cs typeface="Oswald"/>
                <a:sym typeface="Oswald"/>
              </a:rPr>
              <a:t>**REVIEW DOCUMENT WITH CLASS**</a:t>
            </a:r>
          </a:p>
        </p:txBody>
      </p:sp>
      <p:sp>
        <p:nvSpPr>
          <p:cNvPr id="284" name="Shape 284"/>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285" name="Shape 285"/>
          <p:cNvPicPr preferRelativeResize="0"/>
          <p:nvPr/>
        </p:nvPicPr>
        <p:blipFill>
          <a:blip r:embed="rId3">
            <a:alphaModFix/>
          </a:blip>
          <a:stretch>
            <a:fillRect/>
          </a:stretch>
        </p:blipFill>
        <p:spPr>
          <a:xfrm>
            <a:off x="5040450" y="1361900"/>
            <a:ext cx="3163499" cy="34501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sp>
        <p:nvSpPr>
          <p:cNvPr id="290" name="Shape 290"/>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ONE FINAL PLEA</a:t>
            </a:r>
          </a:p>
        </p:txBody>
      </p:sp>
      <p:sp>
        <p:nvSpPr>
          <p:cNvPr id="291" name="Shape 291"/>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2400">
                <a:latin typeface="Oswald"/>
                <a:ea typeface="Oswald"/>
                <a:cs typeface="Oswald"/>
                <a:sym typeface="Oswald"/>
              </a:rPr>
              <a:t>BEFORE THE FINAL VOTE, </a:t>
            </a:r>
            <a:r>
              <a:rPr b="1" lang="en" sz="2400" u="sng">
                <a:latin typeface="Oswald"/>
                <a:ea typeface="Oswald"/>
                <a:cs typeface="Oswald"/>
                <a:sym typeface="Oswald"/>
              </a:rPr>
              <a:t>JOHN ADAMS</a:t>
            </a:r>
            <a:r>
              <a:rPr lang="en" sz="2400">
                <a:latin typeface="Oswald"/>
                <a:ea typeface="Oswald"/>
                <a:cs typeface="Oswald"/>
                <a:sym typeface="Oswald"/>
              </a:rPr>
              <a:t> PLEADS THE CAUSE OF INDEPENDENCE…ONE LAST TIME</a:t>
            </a:r>
          </a:p>
          <a:p>
            <a:pPr lvl="0" rtl="0">
              <a:spcBef>
                <a:spcPts val="0"/>
              </a:spcBef>
              <a:buNone/>
            </a:pPr>
            <a:r>
              <a:t/>
            </a:r>
            <a:endParaRPr sz="2400">
              <a:latin typeface="Oswald"/>
              <a:ea typeface="Oswald"/>
              <a:cs typeface="Oswald"/>
              <a:sym typeface="Oswald"/>
            </a:endParaRPr>
          </a:p>
          <a:p>
            <a:pPr lvl="0" rtl="0">
              <a:spcBef>
                <a:spcPts val="0"/>
              </a:spcBef>
              <a:buNone/>
            </a:pPr>
            <a:r>
              <a:rPr lang="en" sz="2400">
                <a:latin typeface="Oswald"/>
                <a:ea typeface="Oswald"/>
                <a:cs typeface="Oswald"/>
                <a:sym typeface="Oswald"/>
              </a:rPr>
              <a:t> </a:t>
            </a:r>
            <a:r>
              <a:rPr lang="en" u="sng">
                <a:solidFill>
                  <a:schemeClr val="hlink"/>
                </a:solidFill>
                <a:latin typeface="Oswald"/>
                <a:ea typeface="Oswald"/>
                <a:cs typeface="Oswald"/>
                <a:sym typeface="Oswald"/>
                <a:hlinkClick r:id="rId3"/>
              </a:rPr>
              <a:t>https://www.youtube.com/watch?v=cUeOCjcgVsE</a:t>
            </a:r>
          </a:p>
          <a:p>
            <a:pPr lvl="0">
              <a:spcBef>
                <a:spcPts val="0"/>
              </a:spcBef>
              <a:buNone/>
            </a:pPr>
            <a:r>
              <a:rPr lang="en">
                <a:latin typeface="Oswald"/>
                <a:ea typeface="Oswald"/>
                <a:cs typeface="Oswald"/>
                <a:sym typeface="Oswald"/>
              </a:rPr>
              <a:t>0-2:37</a:t>
            </a:r>
          </a:p>
        </p:txBody>
      </p:sp>
      <p:sp>
        <p:nvSpPr>
          <p:cNvPr id="292" name="Shape 292"/>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293" name="Shape 293"/>
          <p:cNvPicPr preferRelativeResize="0"/>
          <p:nvPr/>
        </p:nvPicPr>
        <p:blipFill>
          <a:blip r:embed="rId4">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 name="Shape 297"/>
        <p:cNvGrpSpPr/>
        <p:nvPr/>
      </p:nvGrpSpPr>
      <p:grpSpPr>
        <a:xfrm>
          <a:off x="0" y="0"/>
          <a:ext cx="0" cy="0"/>
          <a:chOff x="0" y="0"/>
          <a:chExt cx="0" cy="0"/>
        </a:xfrm>
      </p:grpSpPr>
      <p:sp>
        <p:nvSpPr>
          <p:cNvPr id="298" name="Shape 29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“REAL” INFLUENCE ??</a:t>
            </a:r>
          </a:p>
        </p:txBody>
      </p:sp>
      <p:sp>
        <p:nvSpPr>
          <p:cNvPr id="299" name="Shape 299"/>
          <p:cNvSpPr txBox="1"/>
          <p:nvPr>
            <p:ph idx="1" type="body"/>
          </p:nvPr>
        </p:nvSpPr>
        <p:spPr>
          <a:xfrm>
            <a:off x="311700" y="1351350"/>
            <a:ext cx="3999899" cy="3514199"/>
          </a:xfrm>
          <a:prstGeom prst="rect">
            <a:avLst/>
          </a:prstGeom>
        </p:spPr>
        <p:txBody>
          <a:bodyPr anchorCtr="0" anchor="t" bIns="91425" lIns="91425" rIns="91425" tIns="91425">
            <a:noAutofit/>
          </a:bodyPr>
          <a:lstStyle/>
          <a:p>
            <a:pPr lvl="0" rtl="0">
              <a:spcBef>
                <a:spcPts val="0"/>
              </a:spcBef>
              <a:buNone/>
            </a:pPr>
            <a:r>
              <a:rPr lang="en" sz="1800" u="sng">
                <a:latin typeface="Oswald"/>
                <a:ea typeface="Oswald"/>
                <a:cs typeface="Oswald"/>
                <a:sym typeface="Oswald"/>
              </a:rPr>
              <a:t>ABIGAIL ADAMS</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HOMESCHOOLED</a:t>
            </a:r>
          </a:p>
          <a:p>
            <a:pPr indent="-228600" lvl="0" marL="457200" rtl="0">
              <a:spcBef>
                <a:spcPts val="0"/>
              </a:spcBef>
              <a:buClr>
                <a:srgbClr val="0000FF"/>
              </a:buClr>
              <a:buFont typeface="Oswald"/>
              <a:buChar char="-"/>
            </a:pPr>
            <a:r>
              <a:rPr b="1" lang="en">
                <a:solidFill>
                  <a:srgbClr val="0000FF"/>
                </a:solidFill>
                <a:latin typeface="Oswald"/>
                <a:ea typeface="Oswald"/>
                <a:cs typeface="Oswald"/>
                <a:sym typeface="Oswald"/>
              </a:rPr>
              <a:t>VORACIOUS</a:t>
            </a:r>
            <a:r>
              <a:rPr lang="en">
                <a:solidFill>
                  <a:srgbClr val="0000FF"/>
                </a:solidFill>
                <a:latin typeface="Oswald"/>
                <a:ea typeface="Oswald"/>
                <a:cs typeface="Oswald"/>
                <a:sym typeface="Oswald"/>
              </a:rPr>
              <a:t> READER</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JOHN DESCRIBED ABIGAIL AS HIS </a:t>
            </a:r>
            <a:r>
              <a:rPr b="1" lang="en">
                <a:solidFill>
                  <a:srgbClr val="0000FF"/>
                </a:solidFill>
                <a:latin typeface="Oswald"/>
                <a:ea typeface="Oswald"/>
                <a:cs typeface="Oswald"/>
                <a:sym typeface="Oswald"/>
              </a:rPr>
              <a:t>“BALLAST”</a:t>
            </a:r>
          </a:p>
          <a:p>
            <a:pPr indent="-317500" lvl="1" marL="914400" rtl="0">
              <a:spcBef>
                <a:spcPts val="0"/>
              </a:spcBef>
              <a:buClr>
                <a:srgbClr val="980000"/>
              </a:buClr>
              <a:buSzPct val="100000"/>
              <a:buFont typeface="Oswald"/>
              <a:buChar char="-"/>
            </a:pPr>
            <a:r>
              <a:rPr lang="en" sz="1400" u="sng">
                <a:solidFill>
                  <a:srgbClr val="980000"/>
                </a:solidFill>
                <a:latin typeface="Oswald"/>
                <a:ea typeface="Oswald"/>
                <a:cs typeface="Oswald"/>
                <a:sym typeface="Oswald"/>
              </a:rPr>
              <a:t>JOHN</a:t>
            </a:r>
            <a:r>
              <a:rPr lang="en" sz="1400">
                <a:solidFill>
                  <a:srgbClr val="980000"/>
                </a:solidFill>
                <a:latin typeface="Oswald"/>
                <a:ea typeface="Oswald"/>
                <a:cs typeface="Oswald"/>
                <a:sym typeface="Oswald"/>
              </a:rPr>
              <a:t>: BRASH, ARGUMENTATIVE</a:t>
            </a:r>
          </a:p>
          <a:p>
            <a:pPr indent="-317500" lvl="1" marL="914400" rtl="0">
              <a:spcBef>
                <a:spcPts val="0"/>
              </a:spcBef>
              <a:buClr>
                <a:srgbClr val="980000"/>
              </a:buClr>
              <a:buSzPct val="100000"/>
              <a:buFont typeface="Oswald"/>
              <a:buChar char="-"/>
            </a:pPr>
            <a:r>
              <a:rPr lang="en" sz="1400" u="sng">
                <a:solidFill>
                  <a:srgbClr val="980000"/>
                </a:solidFill>
                <a:latin typeface="Oswald"/>
                <a:ea typeface="Oswald"/>
                <a:cs typeface="Oswald"/>
                <a:sym typeface="Oswald"/>
              </a:rPr>
              <a:t>ABIGAIL</a:t>
            </a:r>
            <a:r>
              <a:rPr lang="en" sz="1400">
                <a:solidFill>
                  <a:srgbClr val="980000"/>
                </a:solidFill>
                <a:latin typeface="Oswald"/>
                <a:ea typeface="Oswald"/>
                <a:cs typeface="Oswald"/>
                <a:sym typeface="Oswald"/>
              </a:rPr>
              <a:t>: INTELLIGENT, ARTICULATE, GRACEFUL</a:t>
            </a:r>
          </a:p>
          <a:p>
            <a:pPr indent="-317500" lvl="0" marL="457200" rtl="0">
              <a:spcBef>
                <a:spcPts val="0"/>
              </a:spcBef>
              <a:buClr>
                <a:srgbClr val="0000FF"/>
              </a:buClr>
              <a:buSzPct val="100000"/>
              <a:buFont typeface="Oswald"/>
              <a:buChar char="-"/>
            </a:pPr>
            <a:r>
              <a:rPr lang="en">
                <a:solidFill>
                  <a:srgbClr val="0000FF"/>
                </a:solidFill>
                <a:latin typeface="Oswald"/>
                <a:ea typeface="Oswald"/>
                <a:cs typeface="Oswald"/>
                <a:sym typeface="Oswald"/>
              </a:rPr>
              <a:t>JOHN’S #1 SOUNDING BOARD FOR MANY OF HIS THOUGHTS, LETTERS, SPEECHES</a:t>
            </a:r>
          </a:p>
          <a:p>
            <a:pPr lvl="0" rtl="0">
              <a:spcBef>
                <a:spcPts val="0"/>
              </a:spcBef>
              <a:buNone/>
            </a:pPr>
            <a:r>
              <a:rPr lang="en" u="sng">
                <a:solidFill>
                  <a:schemeClr val="hlink"/>
                </a:solidFill>
                <a:latin typeface="Oswald"/>
                <a:ea typeface="Oswald"/>
                <a:cs typeface="Oswald"/>
                <a:sym typeface="Oswald"/>
                <a:hlinkClick r:id="rId3"/>
              </a:rPr>
              <a:t>http://www.c-span.org/video/?c4285367/david-mccullough-describes-abigail-adams</a:t>
            </a:r>
          </a:p>
          <a:p>
            <a:pPr lvl="0" rtl="0">
              <a:spcBef>
                <a:spcPts val="0"/>
              </a:spcBef>
              <a:buNone/>
            </a:pPr>
            <a:r>
              <a:t/>
            </a:r>
            <a:endParaRPr>
              <a:solidFill>
                <a:srgbClr val="0000FF"/>
              </a:solidFill>
              <a:latin typeface="Oswald"/>
              <a:ea typeface="Oswald"/>
              <a:cs typeface="Oswald"/>
              <a:sym typeface="Oswald"/>
            </a:endParaRPr>
          </a:p>
          <a:p>
            <a:pPr lvl="0" rtl="0">
              <a:spcBef>
                <a:spcPts val="0"/>
              </a:spcBef>
              <a:buNone/>
            </a:pPr>
            <a:r>
              <a:t/>
            </a:r>
            <a:endParaRPr>
              <a:solidFill>
                <a:srgbClr val="0000FF"/>
              </a:solidFill>
              <a:latin typeface="Oswald"/>
              <a:ea typeface="Oswald"/>
              <a:cs typeface="Oswald"/>
              <a:sym typeface="Oswald"/>
            </a:endParaRPr>
          </a:p>
          <a:p>
            <a:pPr lvl="0" rtl="0">
              <a:spcBef>
                <a:spcPts val="0"/>
              </a:spcBef>
              <a:buNone/>
            </a:pPr>
            <a:r>
              <a:t/>
            </a:r>
            <a:endParaRPr>
              <a:solidFill>
                <a:srgbClr val="0000FF"/>
              </a:solidFill>
              <a:latin typeface="Oswald"/>
              <a:ea typeface="Oswald"/>
              <a:cs typeface="Oswald"/>
              <a:sym typeface="Oswald"/>
            </a:endParaRPr>
          </a:p>
          <a:p>
            <a:pPr lvl="0">
              <a:spcBef>
                <a:spcPts val="0"/>
              </a:spcBef>
              <a:buNone/>
            </a:pPr>
            <a:r>
              <a:t/>
            </a:r>
            <a:endParaRPr>
              <a:solidFill>
                <a:srgbClr val="0000FF"/>
              </a:solidFill>
              <a:latin typeface="Oswald"/>
              <a:ea typeface="Oswald"/>
              <a:cs typeface="Oswald"/>
              <a:sym typeface="Oswald"/>
            </a:endParaRPr>
          </a:p>
        </p:txBody>
      </p:sp>
      <p:sp>
        <p:nvSpPr>
          <p:cNvPr id="300" name="Shape 300"/>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301" name="Shape 301"/>
          <p:cNvPicPr preferRelativeResize="0"/>
          <p:nvPr/>
        </p:nvPicPr>
        <p:blipFill>
          <a:blip r:embed="rId4">
            <a:alphaModFix/>
          </a:blip>
          <a:stretch>
            <a:fillRect/>
          </a:stretch>
        </p:blipFill>
        <p:spPr>
          <a:xfrm>
            <a:off x="5286662" y="1468825"/>
            <a:ext cx="3091374" cy="3099899"/>
          </a:xfrm>
          <a:prstGeom prst="rect">
            <a:avLst/>
          </a:prstGeom>
          <a:noFill/>
          <a:ln>
            <a:noFill/>
          </a:ln>
        </p:spPr>
      </p:pic>
      <p:sp>
        <p:nvSpPr>
          <p:cNvPr id="302" name="Shape 302"/>
          <p:cNvSpPr txBox="1"/>
          <p:nvPr/>
        </p:nvSpPr>
        <p:spPr>
          <a:xfrm>
            <a:off x="4347150" y="4693800"/>
            <a:ext cx="4485000" cy="393600"/>
          </a:xfrm>
          <a:prstGeom prst="rect">
            <a:avLst/>
          </a:prstGeom>
          <a:noFill/>
          <a:ln>
            <a:noFill/>
          </a:ln>
        </p:spPr>
        <p:txBody>
          <a:bodyPr anchorCtr="0" anchor="t" bIns="91425" lIns="91425" rIns="91425" tIns="91425">
            <a:noAutofit/>
          </a:bodyPr>
          <a:lstStyle/>
          <a:p>
            <a:pPr lvl="0">
              <a:spcBef>
                <a:spcPts val="0"/>
              </a:spcBef>
              <a:buNone/>
            </a:pPr>
            <a:r>
              <a:rPr lang="en" sz="1100" u="sng">
                <a:solidFill>
                  <a:schemeClr val="hlink"/>
                </a:solidFill>
                <a:hlinkClick r:id="rId5"/>
              </a:rPr>
              <a:t>https://www.youtube.com/watch?v=WXQZIo6JN2Q</a:t>
            </a:r>
          </a:p>
          <a:p>
            <a:pPr lvl="0">
              <a:spcBef>
                <a:spcPts val="0"/>
              </a:spcBef>
              <a:buNone/>
            </a:pPr>
            <a:r>
              <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ph type="title"/>
          </p:nvPr>
        </p:nvSpPr>
        <p:spPr>
          <a:xfrm>
            <a:off x="311700" y="169325"/>
            <a:ext cx="8520599" cy="733499"/>
          </a:xfrm>
          <a:prstGeom prst="rect">
            <a:avLst/>
          </a:prstGeom>
        </p:spPr>
        <p:txBody>
          <a:bodyPr anchorCtr="0" anchor="b" bIns="91425" lIns="91425" rIns="91425" tIns="91425">
            <a:noAutofit/>
          </a:bodyPr>
          <a:lstStyle/>
          <a:p>
            <a:pPr lvl="0" algn="ctr">
              <a:spcBef>
                <a:spcPts val="0"/>
              </a:spcBef>
              <a:buNone/>
            </a:pPr>
            <a:r>
              <a:rPr lang="en"/>
              <a:t>SEPTEMBER 30, 1764 </a:t>
            </a:r>
            <a:r>
              <a:rPr lang="en" sz="1400">
                <a:solidFill>
                  <a:srgbClr val="FF0000"/>
                </a:solidFill>
              </a:rPr>
              <a:t>(JOHN TO ABIGAIL; </a:t>
            </a:r>
            <a:r>
              <a:rPr i="1" lang="en" sz="1400">
                <a:solidFill>
                  <a:srgbClr val="FF0000"/>
                </a:solidFill>
              </a:rPr>
              <a:t>1 MONTH FROM WEDDING DAY </a:t>
            </a:r>
            <a:r>
              <a:rPr lang="en" sz="1400">
                <a:solidFill>
                  <a:srgbClr val="FF0000"/>
                </a:solidFill>
              </a:rPr>
              <a:t>)</a:t>
            </a:r>
          </a:p>
        </p:txBody>
      </p:sp>
      <p:sp>
        <p:nvSpPr>
          <p:cNvPr id="308" name="Shape 308"/>
          <p:cNvSpPr txBox="1"/>
          <p:nvPr/>
        </p:nvSpPr>
        <p:spPr>
          <a:xfrm>
            <a:off x="898250" y="1347350"/>
            <a:ext cx="7517400" cy="3000000"/>
          </a:xfrm>
          <a:prstGeom prst="rect">
            <a:avLst/>
          </a:prstGeom>
          <a:noFill/>
          <a:ln>
            <a:noFill/>
          </a:ln>
        </p:spPr>
        <p:txBody>
          <a:bodyPr anchorCtr="0" anchor="ctr" bIns="91425" lIns="91425" rIns="91425" tIns="91425">
            <a:noAutofit/>
          </a:bodyPr>
          <a:lstStyle/>
          <a:p>
            <a:pPr lvl="0" rtl="0">
              <a:lnSpc>
                <a:spcPct val="115000"/>
              </a:lnSpc>
              <a:spcBef>
                <a:spcPts val="1100"/>
              </a:spcBef>
              <a:spcAft>
                <a:spcPts val="1100"/>
              </a:spcAft>
              <a:buNone/>
            </a:pPr>
            <a:r>
              <a:rPr lang="en" sz="1800">
                <a:solidFill>
                  <a:srgbClr val="0000FF"/>
                </a:solidFill>
                <a:highlight>
                  <a:srgbClr val="FFFFFF"/>
                </a:highlight>
                <a:latin typeface="Times New Roman"/>
                <a:ea typeface="Times New Roman"/>
                <a:cs typeface="Times New Roman"/>
                <a:sym typeface="Times New Roman"/>
              </a:rPr>
              <a:t>Oh my dear Girl, I thank Heaven that another Fortnight will restore you to me -- after so long a separation. My soul and Body have both been thrown into Disorder, by your Absence, and a Month of two more would make me the most insufferable Cynick, in the World. I see nothing but Faults, Follies, Frailties and Defects in any Body, lately. People have lost all their good Properties or I my justice, or Discernment.</a:t>
            </a:r>
          </a:p>
          <a:p>
            <a:pPr lvl="0" rtl="0">
              <a:lnSpc>
                <a:spcPct val="115000"/>
              </a:lnSpc>
              <a:spcBef>
                <a:spcPts val="1100"/>
              </a:spcBef>
              <a:spcAft>
                <a:spcPts val="1100"/>
              </a:spcAft>
              <a:buNone/>
            </a:pPr>
            <a:r>
              <a:rPr lang="en" sz="1800">
                <a:solidFill>
                  <a:srgbClr val="0000FF"/>
                </a:solidFill>
                <a:highlight>
                  <a:srgbClr val="FFFFFF"/>
                </a:highlight>
                <a:latin typeface="Times New Roman"/>
                <a:ea typeface="Times New Roman"/>
                <a:cs typeface="Times New Roman"/>
                <a:sym typeface="Times New Roman"/>
              </a:rPr>
              <a:t>But you who have always softened and warmed my Heart, shall restore my Benevolence as well as my Health and Tranquility of mind. You shall polish and refine my sentiments of Life and Manners, banish all the unsocial and ill natured Particles in my Composition, and form me to that happy Temper, that can reconcile a quick Discernment with a perfect Candour.</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SEPTEMBER 14, 1767 </a:t>
            </a:r>
            <a:r>
              <a:rPr lang="en" sz="1200">
                <a:solidFill>
                  <a:srgbClr val="FF0000"/>
                </a:solidFill>
              </a:rPr>
              <a:t>(ABIGAIL TO JOHN)</a:t>
            </a:r>
          </a:p>
        </p:txBody>
      </p:sp>
      <p:sp>
        <p:nvSpPr>
          <p:cNvPr id="314" name="Shape 314"/>
          <p:cNvSpPr txBox="1"/>
          <p:nvPr/>
        </p:nvSpPr>
        <p:spPr>
          <a:xfrm>
            <a:off x="834075" y="1411500"/>
            <a:ext cx="7613699" cy="3000000"/>
          </a:xfrm>
          <a:prstGeom prst="rect">
            <a:avLst/>
          </a:prstGeom>
          <a:noFill/>
          <a:ln>
            <a:noFill/>
          </a:ln>
        </p:spPr>
        <p:txBody>
          <a:bodyPr anchorCtr="0" anchor="ctr" bIns="91425" lIns="91425" rIns="91425" tIns="91425">
            <a:noAutofit/>
          </a:bodyPr>
          <a:lstStyle/>
          <a:p>
            <a:pPr lvl="0" rtl="0">
              <a:spcBef>
                <a:spcPts val="0"/>
              </a:spcBef>
              <a:buNone/>
            </a:pPr>
            <a:r>
              <a:rPr lang="en" sz="1800">
                <a:solidFill>
                  <a:srgbClr val="0000FF"/>
                </a:solidFill>
                <a:highlight>
                  <a:srgbClr val="FFFFFF"/>
                </a:highlight>
                <a:latin typeface="Times New Roman"/>
                <a:ea typeface="Times New Roman"/>
                <a:cs typeface="Times New Roman"/>
                <a:sym typeface="Times New Roman"/>
              </a:rPr>
              <a:t>The Doctor talks of Setting out tomorrow for New Braintree. I did not know but that he might chance to see you, in his way there. I know from the tender affection you bear me, and our little one's that you will rejoice to hear that we are well, our Son is much better than when you left home, and our Daughter rock's him to Sleep, with the Song of "Come pappa come home to Brother Johnny." Sunday seems a more Lonesome Day to me than any other when you are absent, For tho I may be compared to those climates which are deprived of the Sun half the Year, yet upon a Sunday you commonly afforded us your benign influence. I am now at Weymouth. My Father brought me here last night. To morrow I return home, where I hope soon to receive the Dearest of Friends and the tenderest of Husbands, with that unabated affection which has for Years past, and will whilst the vital Spark lasts, burn in the Bosom of your affectionate.</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sp>
        <p:nvSpPr>
          <p:cNvPr id="319" name="Shape 31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JUNE 26, 1776 </a:t>
            </a:r>
            <a:r>
              <a:rPr lang="en" sz="1200">
                <a:solidFill>
                  <a:srgbClr val="FF0000"/>
                </a:solidFill>
              </a:rPr>
              <a:t>(JOHN TO ABIGAIL)</a:t>
            </a:r>
          </a:p>
        </p:txBody>
      </p:sp>
      <p:sp>
        <p:nvSpPr>
          <p:cNvPr id="320" name="Shape 320"/>
          <p:cNvSpPr txBox="1"/>
          <p:nvPr/>
        </p:nvSpPr>
        <p:spPr>
          <a:xfrm>
            <a:off x="684375" y="1400825"/>
            <a:ext cx="7485300" cy="3240000"/>
          </a:xfrm>
          <a:prstGeom prst="rect">
            <a:avLst/>
          </a:prstGeom>
          <a:noFill/>
          <a:ln>
            <a:noFill/>
          </a:ln>
        </p:spPr>
        <p:txBody>
          <a:bodyPr anchorCtr="0" anchor="ctr" bIns="91425" lIns="91425" rIns="91425" tIns="91425">
            <a:noAutofit/>
          </a:bodyPr>
          <a:lstStyle/>
          <a:p>
            <a:pPr lvl="0" rtl="0">
              <a:spcBef>
                <a:spcPts val="0"/>
              </a:spcBef>
              <a:buNone/>
            </a:pPr>
            <a:r>
              <a:rPr lang="en" sz="1800">
                <a:solidFill>
                  <a:srgbClr val="0000FF"/>
                </a:solidFill>
                <a:highlight>
                  <a:srgbClr val="FFFFFF"/>
                </a:highlight>
                <a:latin typeface="Times New Roman"/>
                <a:ea typeface="Times New Roman"/>
                <a:cs typeface="Times New Roman"/>
                <a:sym typeface="Times New Roman"/>
              </a:rPr>
              <a:t>The Congress have been pleased to give me more Business than I am qualified for, and more than I fear, I can go through, with safety to my Health. They have established a Board of War and Ordinance and made me President of it, an Honour to which I never aspired, a Trust to which I feel myself vastly unequal. But I am determined to do as well as I can and make Industry supply, in some degree the Place of Abilities and Experience. The Board sits, every Morning and every Evening. This, with Constant Attendance in Congress, will so entirely engross my Time, that I fear, I shall not be able to write you, so often as I have. But I will steal Time to write to you.</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311700" y="631800"/>
            <a:ext cx="2808000" cy="755700"/>
          </a:xfrm>
          <a:prstGeom prst="rect">
            <a:avLst/>
          </a:prstGeom>
        </p:spPr>
        <p:txBody>
          <a:bodyPr anchorCtr="0" anchor="b" bIns="91425" lIns="91425" rIns="91425" tIns="91425">
            <a:noAutofit/>
          </a:bodyPr>
          <a:lstStyle/>
          <a:p>
            <a:pPr lvl="0" algn="ctr">
              <a:spcBef>
                <a:spcPts val="0"/>
              </a:spcBef>
              <a:buNone/>
            </a:pPr>
            <a:r>
              <a:rPr lang="en"/>
              <a:t>ACTIVITY</a:t>
            </a:r>
          </a:p>
        </p:txBody>
      </p:sp>
      <p:sp>
        <p:nvSpPr>
          <p:cNvPr id="326" name="Shape 326"/>
          <p:cNvSpPr txBox="1"/>
          <p:nvPr>
            <p:ph idx="1" type="body"/>
          </p:nvPr>
        </p:nvSpPr>
        <p:spPr>
          <a:xfrm>
            <a:off x="311700" y="1618203"/>
            <a:ext cx="2808000" cy="2950800"/>
          </a:xfrm>
          <a:prstGeom prst="rect">
            <a:avLst/>
          </a:prstGeom>
        </p:spPr>
        <p:txBody>
          <a:bodyPr anchorCtr="0" anchor="t" bIns="91425" lIns="91425" rIns="91425" tIns="91425">
            <a:noAutofit/>
          </a:bodyPr>
          <a:lstStyle/>
          <a:p>
            <a:pPr lvl="0">
              <a:spcBef>
                <a:spcPts val="0"/>
              </a:spcBef>
              <a:buNone/>
            </a:pPr>
            <a:r>
              <a:rPr lang="en" sz="2400">
                <a:latin typeface="Oswald"/>
                <a:ea typeface="Oswald"/>
                <a:cs typeface="Oswald"/>
                <a:sym typeface="Oswald"/>
              </a:rPr>
              <a:t>REWRITE JOHN ADAM’S 1764 LOVE LETTER USING ONLY EMOJIS</a:t>
            </a:r>
          </a:p>
          <a:p>
            <a:pPr indent="-381000" lvl="0" marL="457200">
              <a:spcBef>
                <a:spcPts val="0"/>
              </a:spcBef>
              <a:buClr>
                <a:srgbClr val="0000FF"/>
              </a:buClr>
              <a:buSzPct val="100000"/>
              <a:buFont typeface="Oswald"/>
              <a:buChar char="-"/>
            </a:pPr>
            <a:r>
              <a:rPr b="1" lang="en" sz="2400">
                <a:solidFill>
                  <a:srgbClr val="0000FF"/>
                </a:solidFill>
                <a:latin typeface="Oswald"/>
                <a:ea typeface="Oswald"/>
                <a:cs typeface="Oswald"/>
                <a:sym typeface="Oswald"/>
              </a:rPr>
              <a:t>AT LEAST 6 SYMBOLS</a:t>
            </a:r>
          </a:p>
        </p:txBody>
      </p:sp>
      <p:sp>
        <p:nvSpPr>
          <p:cNvPr id="327" name="Shape 327"/>
          <p:cNvSpPr txBox="1"/>
          <p:nvPr/>
        </p:nvSpPr>
        <p:spPr>
          <a:xfrm>
            <a:off x="4114200" y="1488925"/>
            <a:ext cx="1371600" cy="457200"/>
          </a:xfrm>
          <a:prstGeom prst="rect">
            <a:avLst/>
          </a:prstGeom>
          <a:noFill/>
          <a:ln>
            <a:noFill/>
          </a:ln>
        </p:spPr>
        <p:txBody>
          <a:bodyPr anchorCtr="0" anchor="ctr" bIns="91425" lIns="91425" rIns="91425" tIns="91425">
            <a:noAutofit/>
          </a:bodyPr>
          <a:lstStyle/>
          <a:p>
            <a:pPr lvl="0">
              <a:spcBef>
                <a:spcPts val="0"/>
              </a:spcBef>
              <a:buNone/>
            </a:pPr>
            <a:r>
              <a:t/>
            </a:r>
            <a:endParaRPr/>
          </a:p>
        </p:txBody>
      </p:sp>
      <p:pic>
        <p:nvPicPr>
          <p:cNvPr descr="https://upload.wikimedia.org/wikipedia/commons/1/1c/Emojikeyboardiphone.jpg" id="328" name="Shape 328"/>
          <p:cNvPicPr preferRelativeResize="0"/>
          <p:nvPr/>
        </p:nvPicPr>
        <p:blipFill>
          <a:blip r:embed="rId3">
            <a:alphaModFix/>
          </a:blip>
          <a:stretch>
            <a:fillRect/>
          </a:stretch>
        </p:blipFill>
        <p:spPr>
          <a:xfrm>
            <a:off x="4114200" y="631800"/>
            <a:ext cx="4628249" cy="4158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sp>
        <p:nvSpPr>
          <p:cNvPr id="333" name="Shape 33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VOTE</a:t>
            </a:r>
          </a:p>
        </p:txBody>
      </p:sp>
      <p:sp>
        <p:nvSpPr>
          <p:cNvPr id="334" name="Shape 334"/>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b="1" lang="en" sz="2400" u="sng">
                <a:latin typeface="Oswald"/>
                <a:ea typeface="Oswald"/>
                <a:cs typeface="Oswald"/>
                <a:sym typeface="Oswald"/>
              </a:rPr>
              <a:t>JULY 2, 1776</a:t>
            </a:r>
          </a:p>
          <a:p>
            <a:pPr indent="-381000" lvl="0" marL="457200" rtl="0">
              <a:spcBef>
                <a:spcPts val="0"/>
              </a:spcBef>
              <a:buClr>
                <a:srgbClr val="0000FF"/>
              </a:buClr>
              <a:buSzPct val="100000"/>
              <a:buFont typeface="Oswald"/>
              <a:buChar char="-"/>
            </a:pPr>
            <a:r>
              <a:rPr lang="en" sz="2400">
                <a:solidFill>
                  <a:srgbClr val="0000FF"/>
                </a:solidFill>
                <a:latin typeface="Oswald"/>
                <a:ea typeface="Oswald"/>
                <a:cs typeface="Oswald"/>
                <a:sym typeface="Oswald"/>
              </a:rPr>
              <a:t>THE VOTE FOR INDEPENDENCE OCCURS</a:t>
            </a:r>
          </a:p>
          <a:p>
            <a:pPr indent="-381000" lvl="0" marL="457200" rtl="0">
              <a:spcBef>
                <a:spcPts val="0"/>
              </a:spcBef>
              <a:buClr>
                <a:srgbClr val="0000FF"/>
              </a:buClr>
              <a:buSzPct val="100000"/>
              <a:buFont typeface="Oswald"/>
              <a:buChar char="-"/>
            </a:pPr>
            <a:r>
              <a:rPr lang="en" sz="2400" u="sng">
                <a:solidFill>
                  <a:srgbClr val="0000FF"/>
                </a:solidFill>
                <a:latin typeface="Oswald"/>
                <a:ea typeface="Oswald"/>
                <a:cs typeface="Oswald"/>
                <a:sym typeface="Oswald"/>
              </a:rPr>
              <a:t>FINAL TALLY</a:t>
            </a:r>
            <a:r>
              <a:rPr lang="en" sz="2400">
                <a:solidFill>
                  <a:srgbClr val="0000FF"/>
                </a:solidFill>
                <a:latin typeface="Oswald"/>
                <a:ea typeface="Oswald"/>
                <a:cs typeface="Oswald"/>
                <a:sym typeface="Oswald"/>
              </a:rPr>
              <a:t>:</a:t>
            </a:r>
          </a:p>
          <a:p>
            <a:pPr indent="-381000" lvl="1" marL="914400">
              <a:spcBef>
                <a:spcPts val="0"/>
              </a:spcBef>
              <a:buClr>
                <a:srgbClr val="980000"/>
              </a:buClr>
              <a:buSzPct val="100000"/>
              <a:buFont typeface="Oswald"/>
              <a:buChar char="-"/>
            </a:pPr>
            <a:r>
              <a:rPr b="1" lang="en" sz="2400">
                <a:solidFill>
                  <a:srgbClr val="980000"/>
                </a:solidFill>
                <a:latin typeface="Oswald"/>
                <a:ea typeface="Oswald"/>
                <a:cs typeface="Oswald"/>
                <a:sym typeface="Oswald"/>
              </a:rPr>
              <a:t>12 to O</a:t>
            </a:r>
            <a:r>
              <a:rPr lang="en" sz="2400">
                <a:solidFill>
                  <a:srgbClr val="980000"/>
                </a:solidFill>
                <a:latin typeface="Oswald"/>
                <a:ea typeface="Oswald"/>
                <a:cs typeface="Oswald"/>
                <a:sym typeface="Oswald"/>
              </a:rPr>
              <a:t> (</a:t>
            </a:r>
            <a:r>
              <a:rPr lang="en" sz="2400" u="sng">
                <a:solidFill>
                  <a:srgbClr val="980000"/>
                </a:solidFill>
                <a:latin typeface="Oswald"/>
                <a:ea typeface="Oswald"/>
                <a:cs typeface="Oswald"/>
                <a:sym typeface="Oswald"/>
              </a:rPr>
              <a:t>NY</a:t>
            </a:r>
            <a:r>
              <a:rPr lang="en" sz="2400">
                <a:solidFill>
                  <a:srgbClr val="980000"/>
                </a:solidFill>
                <a:latin typeface="Oswald"/>
                <a:ea typeface="Oswald"/>
                <a:cs typeface="Oswald"/>
                <a:sym typeface="Oswald"/>
              </a:rPr>
              <a:t> ABSTAINS)</a:t>
            </a:r>
          </a:p>
        </p:txBody>
      </p:sp>
      <p:sp>
        <p:nvSpPr>
          <p:cNvPr id="335" name="Shape 33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336" name="Shape 336"/>
          <p:cNvPicPr preferRelativeResize="0"/>
          <p:nvPr/>
        </p:nvPicPr>
        <p:blipFill>
          <a:blip r:embed="rId3">
            <a:alphaModFix/>
          </a:blip>
          <a:stretch>
            <a:fillRect/>
          </a:stretch>
        </p:blipFill>
        <p:spPr>
          <a:xfrm>
            <a:off x="4832400" y="1244250"/>
            <a:ext cx="3999899" cy="3099899"/>
          </a:xfrm>
          <a:prstGeom prst="rect">
            <a:avLst/>
          </a:prstGeom>
          <a:noFill/>
          <a:ln>
            <a:noFill/>
          </a:ln>
        </p:spPr>
      </p:pic>
      <p:sp>
        <p:nvSpPr>
          <p:cNvPr id="337" name="Shape 337"/>
          <p:cNvSpPr txBox="1"/>
          <p:nvPr/>
        </p:nvSpPr>
        <p:spPr>
          <a:xfrm>
            <a:off x="6512250" y="3625050"/>
            <a:ext cx="10799" cy="213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338" name="Shape 338"/>
          <p:cNvSpPr txBox="1"/>
          <p:nvPr/>
        </p:nvSpPr>
        <p:spPr>
          <a:xfrm>
            <a:off x="5036575" y="4480500"/>
            <a:ext cx="3795600" cy="352800"/>
          </a:xfrm>
          <a:prstGeom prst="rect">
            <a:avLst/>
          </a:prstGeom>
          <a:noFill/>
          <a:ln>
            <a:noFill/>
          </a:ln>
        </p:spPr>
        <p:txBody>
          <a:bodyPr anchorCtr="0" anchor="t" bIns="91425" lIns="91425" rIns="91425" tIns="91425">
            <a:noAutofit/>
          </a:bodyPr>
          <a:lstStyle/>
          <a:p>
            <a:pPr lvl="0" rtl="0">
              <a:spcBef>
                <a:spcPts val="0"/>
              </a:spcBef>
              <a:buNone/>
            </a:pPr>
            <a:r>
              <a:rPr lang="en" u="sng">
                <a:solidFill>
                  <a:schemeClr val="hlink"/>
                </a:solidFill>
                <a:hlinkClick r:id="rId4"/>
              </a:rPr>
              <a:t>https://www.youtube.com/watch?v=nrvpZxMfKaU</a:t>
            </a:r>
          </a:p>
          <a:p>
            <a:pPr lvl="0">
              <a:spcBef>
                <a:spcPts val="0"/>
              </a:spcBef>
              <a:buNone/>
            </a:pPr>
            <a:r>
              <a:t/>
            </a:r>
            <a:endParaRPr/>
          </a:p>
        </p:txBody>
      </p:sp>
      <p:sp>
        <p:nvSpPr>
          <p:cNvPr id="339" name="Shape 339"/>
          <p:cNvSpPr txBox="1"/>
          <p:nvPr/>
        </p:nvSpPr>
        <p:spPr>
          <a:xfrm>
            <a:off x="7442575" y="4940325"/>
            <a:ext cx="1293900" cy="117600"/>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DATE YOU KNOW...</a:t>
            </a:r>
          </a:p>
        </p:txBody>
      </p:sp>
      <p:sp>
        <p:nvSpPr>
          <p:cNvPr id="345" name="Shape 345"/>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2400" u="sng">
                <a:latin typeface="Oswald"/>
                <a:ea typeface="Oswald"/>
                <a:cs typeface="Oswald"/>
                <a:sym typeface="Oswald"/>
              </a:rPr>
              <a:t>JULY 4, 1776</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THE DECLARATION OF INDEPENDENCE WAS STILL BEING EDITED ON JULY 2</a:t>
            </a:r>
          </a:p>
          <a:p>
            <a:pPr indent="-342900" lvl="1" marL="914400" rtl="0">
              <a:spcBef>
                <a:spcPts val="0"/>
              </a:spcBef>
              <a:buClr>
                <a:srgbClr val="980000"/>
              </a:buClr>
              <a:buSzPct val="100000"/>
              <a:buFont typeface="Oswald"/>
              <a:buChar char="-"/>
            </a:pPr>
            <a:r>
              <a:rPr lang="en" sz="1800" u="sng">
                <a:solidFill>
                  <a:srgbClr val="980000"/>
                </a:solidFill>
                <a:latin typeface="Oswald"/>
                <a:ea typeface="Oswald"/>
                <a:cs typeface="Oswald"/>
                <a:sym typeface="Oswald"/>
              </a:rPr>
              <a:t>JULY 4</a:t>
            </a:r>
            <a:r>
              <a:rPr lang="en" sz="1800">
                <a:solidFill>
                  <a:srgbClr val="980000"/>
                </a:solidFill>
                <a:latin typeface="Oswald"/>
                <a:ea typeface="Oswald"/>
                <a:cs typeface="Oswald"/>
                <a:sym typeface="Oswald"/>
              </a:rPr>
              <a:t> WAS THE DATE THE TEXT WAS APPROVED</a:t>
            </a:r>
          </a:p>
          <a:p>
            <a:pPr indent="-342900" lvl="1" marL="914400">
              <a:spcBef>
                <a:spcPts val="0"/>
              </a:spcBef>
              <a:buClr>
                <a:srgbClr val="980000"/>
              </a:buClr>
              <a:buSzPct val="100000"/>
              <a:buFont typeface="Oswald"/>
              <a:buChar char="-"/>
            </a:pPr>
            <a:r>
              <a:rPr lang="en" sz="1800" u="sng">
                <a:solidFill>
                  <a:srgbClr val="980000"/>
                </a:solidFill>
                <a:latin typeface="Oswald"/>
                <a:ea typeface="Oswald"/>
                <a:cs typeface="Oswald"/>
                <a:sym typeface="Oswald"/>
              </a:rPr>
              <a:t>OFFICIAL SIGNING:</a:t>
            </a:r>
            <a:r>
              <a:rPr lang="en" sz="1800">
                <a:solidFill>
                  <a:srgbClr val="980000"/>
                </a:solidFill>
                <a:latin typeface="Oswald"/>
                <a:ea typeface="Oswald"/>
                <a:cs typeface="Oswald"/>
                <a:sym typeface="Oswald"/>
              </a:rPr>
              <a:t> AUGUST 2, 1776</a:t>
            </a:r>
          </a:p>
        </p:txBody>
      </p:sp>
      <p:sp>
        <p:nvSpPr>
          <p:cNvPr id="346" name="Shape 346"/>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347" name="Shape 347"/>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1" name="Shape 351"/>
        <p:cNvGrpSpPr/>
        <p:nvPr/>
      </p:nvGrpSpPr>
      <p:grpSpPr>
        <a:xfrm>
          <a:off x="0" y="0"/>
          <a:ext cx="0" cy="0"/>
          <a:chOff x="0" y="0"/>
          <a:chExt cx="0" cy="0"/>
        </a:xfrm>
      </p:grpSpPr>
      <p:sp>
        <p:nvSpPr>
          <p:cNvPr id="352" name="Shape 352"/>
          <p:cNvSpPr txBox="1"/>
          <p:nvPr>
            <p:ph type="title"/>
          </p:nvPr>
        </p:nvSpPr>
        <p:spPr>
          <a:xfrm>
            <a:off x="311700" y="631800"/>
            <a:ext cx="2808000" cy="755700"/>
          </a:xfrm>
          <a:prstGeom prst="rect">
            <a:avLst/>
          </a:prstGeom>
        </p:spPr>
        <p:txBody>
          <a:bodyPr anchorCtr="0" anchor="b" bIns="91425" lIns="91425" rIns="91425" tIns="91425">
            <a:noAutofit/>
          </a:bodyPr>
          <a:lstStyle/>
          <a:p>
            <a:pPr lvl="0" algn="ctr">
              <a:spcBef>
                <a:spcPts val="0"/>
              </a:spcBef>
              <a:buNone/>
            </a:pPr>
            <a:r>
              <a:rPr lang="en"/>
              <a:t>JOHN ADAMS’ VISION OF JULY 4TH</a:t>
            </a:r>
          </a:p>
        </p:txBody>
      </p:sp>
      <p:sp>
        <p:nvSpPr>
          <p:cNvPr id="353" name="Shape 353"/>
          <p:cNvSpPr txBox="1"/>
          <p:nvPr>
            <p:ph idx="1" type="body"/>
          </p:nvPr>
        </p:nvSpPr>
        <p:spPr>
          <a:xfrm>
            <a:off x="311700" y="1618200"/>
            <a:ext cx="3367500" cy="2950800"/>
          </a:xfrm>
          <a:prstGeom prst="rect">
            <a:avLst/>
          </a:prstGeom>
        </p:spPr>
        <p:txBody>
          <a:bodyPr anchorCtr="0" anchor="t" bIns="91425" lIns="91425" rIns="91425" tIns="91425">
            <a:noAutofit/>
          </a:bodyPr>
          <a:lstStyle/>
          <a:p>
            <a:pPr lvl="0">
              <a:spcBef>
                <a:spcPts val="0"/>
              </a:spcBef>
              <a:buNone/>
            </a:pPr>
            <a:r>
              <a:rPr lang="en" u="sng"/>
              <a:t>JULY 3, 1776 (JOHN TO ABIGAIL)</a:t>
            </a:r>
          </a:p>
          <a:p>
            <a:pPr lvl="0">
              <a:spcBef>
                <a:spcPts val="0"/>
              </a:spcBef>
              <a:buNone/>
            </a:pPr>
            <a:r>
              <a:rPr lang="en">
                <a:solidFill>
                  <a:srgbClr val="0000FF"/>
                </a:solidFill>
              </a:rPr>
              <a:t>“I am apt to believe that it will be celebrated, by succeeding Generations, as the great anniversary Festival. It ought to be commemorated, as the Day of Deliverance by solemn Acts of Devotion to God Almighty. It ought to be solemnized with Pomp and Parade, with Shews, Games, Sports, Guns, Bells, Bonfires and Illuminations from one End of this Continent to the other from this Time forward forever more.”</a:t>
            </a:r>
          </a:p>
        </p:txBody>
      </p:sp>
      <p:sp>
        <p:nvSpPr>
          <p:cNvPr id="354" name="Shape 354">
            <a:hlinkClick r:id="rId3"/>
          </p:cNvPr>
          <p:cNvSpPr/>
          <p:nvPr/>
        </p:nvSpPr>
        <p:spPr>
          <a:xfrm>
            <a:off x="3859874" y="397750"/>
            <a:ext cx="4781925" cy="4171249"/>
          </a:xfrm>
          <a:prstGeom prst="rect">
            <a:avLst/>
          </a:prstGeom>
          <a:blipFill>
            <a:blip r:embed="rId4">
              <a:alphaModFix/>
            </a:blip>
            <a:stretch>
              <a:fillRect/>
            </a:stretch>
          </a:blipFill>
          <a:ln>
            <a:noFill/>
          </a:ln>
        </p:spPr>
      </p:sp>
      <p:sp>
        <p:nvSpPr>
          <p:cNvPr id="355" name="Shape 355"/>
          <p:cNvSpPr txBox="1"/>
          <p:nvPr/>
        </p:nvSpPr>
        <p:spPr>
          <a:xfrm>
            <a:off x="7186425" y="4700550"/>
            <a:ext cx="1401300" cy="298200"/>
          </a:xfrm>
          <a:prstGeom prst="rect">
            <a:avLst/>
          </a:prstGeom>
          <a:noFill/>
          <a:ln>
            <a:noFill/>
          </a:ln>
        </p:spPr>
        <p:txBody>
          <a:bodyPr anchorCtr="0" anchor="t" bIns="91425" lIns="91425" rIns="91425" tIns="91425">
            <a:noAutofit/>
          </a:bodyPr>
          <a:lstStyle/>
          <a:p>
            <a:pPr lvl="0">
              <a:spcBef>
                <a:spcPts val="0"/>
              </a:spcBef>
              <a:buNone/>
            </a:pPr>
            <a:r>
              <a:rPr lang="en"/>
              <a:t>2:00 - 3:05</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ph type="title"/>
          </p:nvPr>
        </p:nvSpPr>
        <p:spPr>
          <a:xfrm>
            <a:off x="430800" y="1889700"/>
            <a:ext cx="8282399" cy="1516500"/>
          </a:xfrm>
          <a:prstGeom prst="rect">
            <a:avLst/>
          </a:prstGeom>
        </p:spPr>
        <p:txBody>
          <a:bodyPr anchorCtr="0" anchor="ctr" bIns="91425" lIns="91425" rIns="91425" tIns="91425">
            <a:noAutofit/>
          </a:bodyPr>
          <a:lstStyle/>
          <a:p>
            <a:pPr lvl="0">
              <a:spcBef>
                <a:spcPts val="0"/>
              </a:spcBef>
              <a:buNone/>
            </a:pPr>
            <a:r>
              <a:rPr lang="en"/>
              <a:t>THE WRITERS</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sp>
        <p:nvSpPr>
          <p:cNvPr id="360" name="Shape 360"/>
          <p:cNvSpPr txBox="1"/>
          <p:nvPr>
            <p:ph type="title"/>
          </p:nvPr>
        </p:nvSpPr>
        <p:spPr>
          <a:xfrm>
            <a:off x="311700" y="631800"/>
            <a:ext cx="2808000" cy="755700"/>
          </a:xfrm>
          <a:prstGeom prst="rect">
            <a:avLst/>
          </a:prstGeom>
        </p:spPr>
        <p:txBody>
          <a:bodyPr anchorCtr="0" anchor="b" bIns="91425" lIns="91425" rIns="91425" tIns="91425">
            <a:noAutofit/>
          </a:bodyPr>
          <a:lstStyle/>
          <a:p>
            <a:pPr lvl="0" algn="ctr">
              <a:spcBef>
                <a:spcPts val="0"/>
              </a:spcBef>
              <a:buNone/>
            </a:pPr>
            <a:r>
              <a:rPr lang="en"/>
              <a:t>… BUT HE ALSO KNOWS THE TRUTH</a:t>
            </a:r>
          </a:p>
        </p:txBody>
      </p:sp>
      <p:sp>
        <p:nvSpPr>
          <p:cNvPr id="361" name="Shape 361"/>
          <p:cNvSpPr txBox="1"/>
          <p:nvPr>
            <p:ph idx="1" type="body"/>
          </p:nvPr>
        </p:nvSpPr>
        <p:spPr>
          <a:xfrm>
            <a:off x="311700" y="1618200"/>
            <a:ext cx="3249900" cy="2950800"/>
          </a:xfrm>
          <a:prstGeom prst="rect">
            <a:avLst/>
          </a:prstGeom>
        </p:spPr>
        <p:txBody>
          <a:bodyPr anchorCtr="0" anchor="t" bIns="91425" lIns="91425" rIns="91425" tIns="91425">
            <a:noAutofit/>
          </a:bodyPr>
          <a:lstStyle/>
          <a:p>
            <a:pPr lvl="0">
              <a:spcBef>
                <a:spcPts val="0"/>
              </a:spcBef>
              <a:buNone/>
            </a:pPr>
            <a:r>
              <a:rPr lang="en">
                <a:solidFill>
                  <a:srgbClr val="0000FF"/>
                </a:solidFill>
              </a:rPr>
              <a:t>“ You will think me transported with Enthusiasm but I am not. -- I am well aware of the Toil and Blood and Treasure, that it will cost Us to maintain this Declaration, and support and defend these States. -- Yet through all the Gloom I can see the Rays of ravishing Light and Glory. I can see that the End is more than worth all the Means. And that Posterity will tryumph in that Days Transaction, even altho We should rue it, which I trust in God We shall not.”</a:t>
            </a:r>
          </a:p>
        </p:txBody>
      </p:sp>
      <p:pic>
        <p:nvPicPr>
          <p:cNvPr id="362" name="Shape 362"/>
          <p:cNvPicPr preferRelativeResize="0"/>
          <p:nvPr/>
        </p:nvPicPr>
        <p:blipFill>
          <a:blip r:embed="rId3">
            <a:alphaModFix/>
          </a:blip>
          <a:stretch>
            <a:fillRect/>
          </a:stretch>
        </p:blipFill>
        <p:spPr>
          <a:xfrm>
            <a:off x="4292525" y="202750"/>
            <a:ext cx="3714750" cy="473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6" name="Shape 366"/>
        <p:cNvGrpSpPr/>
        <p:nvPr/>
      </p:nvGrpSpPr>
      <p:grpSpPr>
        <a:xfrm>
          <a:off x="0" y="0"/>
          <a:ext cx="0" cy="0"/>
          <a:chOff x="0" y="0"/>
          <a:chExt cx="0" cy="0"/>
        </a:xfrm>
      </p:grpSpPr>
      <p:sp>
        <p:nvSpPr>
          <p:cNvPr id="367" name="Shape 367"/>
          <p:cNvSpPr txBox="1"/>
          <p:nvPr>
            <p:ph type="title"/>
          </p:nvPr>
        </p:nvSpPr>
        <p:spPr>
          <a:xfrm>
            <a:off x="430800" y="1889700"/>
            <a:ext cx="8282399" cy="1516500"/>
          </a:xfrm>
          <a:prstGeom prst="rect">
            <a:avLst/>
          </a:prstGeom>
        </p:spPr>
        <p:txBody>
          <a:bodyPr anchorCtr="0" anchor="ctr" bIns="91425" lIns="91425" rIns="91425" tIns="91425">
            <a:noAutofit/>
          </a:bodyPr>
          <a:lstStyle/>
          <a:p>
            <a:pPr lvl="0">
              <a:spcBef>
                <a:spcPts val="0"/>
              </a:spcBef>
              <a:buNone/>
            </a:pPr>
            <a:r>
              <a:rPr lang="en"/>
              <a:t>THE EDITORS</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1" name="Shape 371"/>
        <p:cNvGrpSpPr/>
        <p:nvPr/>
      </p:nvGrpSpPr>
      <p:grpSpPr>
        <a:xfrm>
          <a:off x="0" y="0"/>
          <a:ext cx="0" cy="0"/>
          <a:chOff x="0" y="0"/>
          <a:chExt cx="0" cy="0"/>
        </a:xfrm>
      </p:grpSpPr>
      <p:sp>
        <p:nvSpPr>
          <p:cNvPr id="372" name="Shape 372"/>
          <p:cNvSpPr txBox="1"/>
          <p:nvPr>
            <p:ph type="title"/>
          </p:nvPr>
        </p:nvSpPr>
        <p:spPr>
          <a:xfrm>
            <a:off x="311700" y="631800"/>
            <a:ext cx="2807999" cy="755699"/>
          </a:xfrm>
          <a:prstGeom prst="rect">
            <a:avLst/>
          </a:prstGeom>
        </p:spPr>
        <p:txBody>
          <a:bodyPr anchorCtr="0" anchor="b" bIns="91425" lIns="91425" rIns="91425" tIns="91425">
            <a:noAutofit/>
          </a:bodyPr>
          <a:lstStyle/>
          <a:p>
            <a:pPr lvl="0" algn="ctr">
              <a:spcBef>
                <a:spcPts val="0"/>
              </a:spcBef>
              <a:buNone/>
            </a:pPr>
            <a:r>
              <a:rPr lang="en"/>
              <a:t>THE BIG QUESTION</a:t>
            </a:r>
          </a:p>
        </p:txBody>
      </p:sp>
      <p:sp>
        <p:nvSpPr>
          <p:cNvPr id="373" name="Shape 373"/>
          <p:cNvSpPr txBox="1"/>
          <p:nvPr>
            <p:ph idx="1" type="body"/>
          </p:nvPr>
        </p:nvSpPr>
        <p:spPr>
          <a:xfrm>
            <a:off x="311700" y="1618203"/>
            <a:ext cx="2807999" cy="2950800"/>
          </a:xfrm>
          <a:prstGeom prst="rect">
            <a:avLst/>
          </a:prstGeom>
        </p:spPr>
        <p:txBody>
          <a:bodyPr anchorCtr="0" anchor="t" bIns="91425" lIns="91425" rIns="91425" tIns="91425">
            <a:noAutofit/>
          </a:bodyPr>
          <a:lstStyle/>
          <a:p>
            <a:pPr lvl="0" rtl="0" algn="ctr">
              <a:spcBef>
                <a:spcPts val="0"/>
              </a:spcBef>
              <a:buNone/>
            </a:pPr>
            <a:r>
              <a:t/>
            </a:r>
            <a:endParaRPr sz="3000">
              <a:solidFill>
                <a:srgbClr val="0000FF"/>
              </a:solidFill>
              <a:latin typeface="Oswald"/>
              <a:ea typeface="Oswald"/>
              <a:cs typeface="Oswald"/>
              <a:sym typeface="Oswald"/>
            </a:endParaRPr>
          </a:p>
          <a:p>
            <a:pPr lvl="0" algn="ctr">
              <a:spcBef>
                <a:spcPts val="0"/>
              </a:spcBef>
              <a:buNone/>
            </a:pPr>
            <a:r>
              <a:rPr lang="en" sz="3000">
                <a:solidFill>
                  <a:srgbClr val="0000FF"/>
                </a:solidFill>
                <a:latin typeface="Oswald"/>
                <a:ea typeface="Oswald"/>
                <a:cs typeface="Oswald"/>
                <a:sym typeface="Oswald"/>
              </a:rPr>
              <a:t>WAS THOMAS JEFFERSON A CHEATER?</a:t>
            </a:r>
            <a:r>
              <a:rPr lang="en" sz="2400">
                <a:solidFill>
                  <a:srgbClr val="0000FF"/>
                </a:solidFill>
              </a:rPr>
              <a:t> </a:t>
            </a:r>
          </a:p>
        </p:txBody>
      </p:sp>
      <p:pic>
        <p:nvPicPr>
          <p:cNvPr id="374" name="Shape 374"/>
          <p:cNvPicPr preferRelativeResize="0"/>
          <p:nvPr/>
        </p:nvPicPr>
        <p:blipFill>
          <a:blip r:embed="rId3">
            <a:alphaModFix/>
          </a:blip>
          <a:stretch>
            <a:fillRect/>
          </a:stretch>
        </p:blipFill>
        <p:spPr>
          <a:xfrm>
            <a:off x="4606500" y="520225"/>
            <a:ext cx="3062025" cy="4305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sp>
        <p:nvSpPr>
          <p:cNvPr id="379" name="Shape 37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 FEW CHANGES</a:t>
            </a:r>
          </a:p>
        </p:txBody>
      </p:sp>
      <p:sp>
        <p:nvSpPr>
          <p:cNvPr id="380" name="Shape 380"/>
          <p:cNvSpPr txBox="1"/>
          <p:nvPr>
            <p:ph idx="1" type="body"/>
          </p:nvPr>
        </p:nvSpPr>
        <p:spPr>
          <a:xfrm>
            <a:off x="311700" y="1468825"/>
            <a:ext cx="3999899" cy="3428699"/>
          </a:xfrm>
          <a:prstGeom prst="rect">
            <a:avLst/>
          </a:prstGeom>
        </p:spPr>
        <p:txBody>
          <a:bodyPr anchorCtr="0" anchor="t" bIns="91425" lIns="91425" rIns="91425" tIns="91425">
            <a:noAutofit/>
          </a:bodyPr>
          <a:lstStyle/>
          <a:p>
            <a:pPr lvl="0" rtl="0">
              <a:spcBef>
                <a:spcPts val="0"/>
              </a:spcBef>
              <a:buNone/>
            </a:pPr>
            <a:r>
              <a:rPr lang="en" sz="2400">
                <a:latin typeface="Oswald"/>
                <a:ea typeface="Oswald"/>
                <a:cs typeface="Oswald"/>
                <a:sym typeface="Oswald"/>
              </a:rPr>
              <a:t>BETWEEN JULY 2 AND JULY 4…</a:t>
            </a:r>
          </a:p>
          <a:p>
            <a:pPr lvl="0" rtl="0">
              <a:spcBef>
                <a:spcPts val="0"/>
              </a:spcBef>
              <a:buNone/>
            </a:pPr>
            <a:r>
              <a:t/>
            </a:r>
            <a:endParaRPr sz="2400">
              <a:solidFill>
                <a:srgbClr val="0000FF"/>
              </a:solidFill>
              <a:latin typeface="Oswald"/>
              <a:ea typeface="Oswald"/>
              <a:cs typeface="Oswald"/>
              <a:sym typeface="Oswald"/>
            </a:endParaRPr>
          </a:p>
          <a:p>
            <a:pPr lvl="0">
              <a:spcBef>
                <a:spcPts val="0"/>
              </a:spcBef>
              <a:buNone/>
            </a:pPr>
            <a:r>
              <a:rPr lang="en" sz="2400">
                <a:solidFill>
                  <a:srgbClr val="0000FF"/>
                </a:solidFill>
                <a:latin typeface="Oswald"/>
                <a:ea typeface="Oswald"/>
                <a:cs typeface="Oswald"/>
                <a:sym typeface="Oswald"/>
              </a:rPr>
              <a:t>CLOSE TO </a:t>
            </a:r>
            <a:r>
              <a:rPr lang="en" sz="2400" u="sng">
                <a:solidFill>
                  <a:srgbClr val="980000"/>
                </a:solidFill>
                <a:latin typeface="Oswald"/>
                <a:ea typeface="Oswald"/>
                <a:cs typeface="Oswald"/>
                <a:sym typeface="Oswald"/>
              </a:rPr>
              <a:t>25%</a:t>
            </a:r>
            <a:r>
              <a:rPr lang="en" sz="2400">
                <a:solidFill>
                  <a:srgbClr val="0000FF"/>
                </a:solidFill>
                <a:latin typeface="Oswald"/>
                <a:ea typeface="Oswald"/>
                <a:cs typeface="Oswald"/>
                <a:sym typeface="Oswald"/>
              </a:rPr>
              <a:t> OF JEFFERSON’S ORIGINAL DRAFT HAD BEEN REMOVED BY THE Cof5 and THE SCC </a:t>
            </a:r>
          </a:p>
        </p:txBody>
      </p:sp>
      <p:sp>
        <p:nvSpPr>
          <p:cNvPr id="381" name="Shape 38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382" name="Shape 382"/>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pic>
        <p:nvPicPr>
          <p:cNvPr id="387" name="Shape 387"/>
          <p:cNvPicPr preferRelativeResize="0"/>
          <p:nvPr/>
        </p:nvPicPr>
        <p:blipFill>
          <a:blip r:embed="rId3">
            <a:alphaModFix/>
          </a:blip>
          <a:stretch>
            <a:fillRect/>
          </a:stretch>
        </p:blipFill>
        <p:spPr>
          <a:xfrm>
            <a:off x="2181450" y="229900"/>
            <a:ext cx="4673000" cy="46836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sp>
        <p:nvSpPr>
          <p:cNvPr id="392" name="Shape 392"/>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 BETTER START...</a:t>
            </a:r>
          </a:p>
        </p:txBody>
      </p:sp>
      <p:sp>
        <p:nvSpPr>
          <p:cNvPr id="393" name="Shape 393"/>
          <p:cNvSpPr txBox="1"/>
          <p:nvPr>
            <p:ph idx="1" type="body"/>
          </p:nvPr>
        </p:nvSpPr>
        <p:spPr>
          <a:xfrm>
            <a:off x="311700" y="1468825"/>
            <a:ext cx="3999899" cy="3535500"/>
          </a:xfrm>
          <a:prstGeom prst="rect">
            <a:avLst/>
          </a:prstGeom>
        </p:spPr>
        <p:txBody>
          <a:bodyPr anchorCtr="0" anchor="t" bIns="91425" lIns="91425" rIns="91425" tIns="91425">
            <a:noAutofit/>
          </a:bodyPr>
          <a:lstStyle/>
          <a:p>
            <a:pPr lvl="0" rtl="0">
              <a:spcBef>
                <a:spcPts val="0"/>
              </a:spcBef>
              <a:buNone/>
            </a:pPr>
            <a:r>
              <a:rPr lang="en" sz="2400">
                <a:latin typeface="Oswald"/>
                <a:ea typeface="Oswald"/>
                <a:cs typeface="Oswald"/>
                <a:sym typeface="Oswald"/>
              </a:rPr>
              <a:t>“WE HOLD THESE TRUTHS TO BE SACRED AND UNDENIABLE…”</a:t>
            </a:r>
          </a:p>
          <a:p>
            <a:pPr lvl="0" rtl="0">
              <a:spcBef>
                <a:spcPts val="0"/>
              </a:spcBef>
              <a:buNone/>
            </a:pPr>
            <a:r>
              <a:t/>
            </a:r>
            <a:endParaRPr sz="2400">
              <a:latin typeface="Oswald"/>
              <a:ea typeface="Oswald"/>
              <a:cs typeface="Oswald"/>
              <a:sym typeface="Oswald"/>
            </a:endParaRPr>
          </a:p>
          <a:p>
            <a:pPr lvl="0" rtl="0">
              <a:spcBef>
                <a:spcPts val="0"/>
              </a:spcBef>
              <a:buNone/>
            </a:pPr>
            <a:r>
              <a:rPr lang="en" sz="2400">
                <a:solidFill>
                  <a:srgbClr val="0000FF"/>
                </a:solidFill>
                <a:latin typeface="Oswald"/>
                <a:ea typeface="Oswald"/>
                <a:cs typeface="Oswald"/>
                <a:sym typeface="Oswald"/>
              </a:rPr>
              <a:t>“WE HOLD THESE TRUTHS TO BE SELF-EVIDENT…”</a:t>
            </a:r>
          </a:p>
          <a:p>
            <a:pPr lvl="0" rtl="0">
              <a:spcBef>
                <a:spcPts val="0"/>
              </a:spcBef>
              <a:buNone/>
            </a:pPr>
            <a:r>
              <a:t/>
            </a:r>
            <a:endParaRPr sz="1200">
              <a:solidFill>
                <a:srgbClr val="0000FF"/>
              </a:solidFill>
              <a:latin typeface="Oswald"/>
              <a:ea typeface="Oswald"/>
              <a:cs typeface="Oswald"/>
              <a:sym typeface="Oswald"/>
            </a:endParaRPr>
          </a:p>
          <a:p>
            <a:pPr lvl="0">
              <a:spcBef>
                <a:spcPts val="0"/>
              </a:spcBef>
              <a:buNone/>
            </a:pPr>
            <a:r>
              <a:t/>
            </a:r>
            <a:endParaRPr sz="1200">
              <a:solidFill>
                <a:srgbClr val="0000FF"/>
              </a:solidFill>
              <a:latin typeface="Oswald"/>
              <a:ea typeface="Oswald"/>
              <a:cs typeface="Oswald"/>
              <a:sym typeface="Oswald"/>
            </a:endParaRPr>
          </a:p>
        </p:txBody>
      </p:sp>
      <p:sp>
        <p:nvSpPr>
          <p:cNvPr id="394" name="Shape 394"/>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cxnSp>
        <p:nvCxnSpPr>
          <p:cNvPr id="395" name="Shape 395"/>
          <p:cNvCxnSpPr/>
          <p:nvPr/>
        </p:nvCxnSpPr>
        <p:spPr>
          <a:xfrm flipH="1" rot="10800000">
            <a:off x="363575" y="1999750"/>
            <a:ext cx="3175799" cy="320699"/>
          </a:xfrm>
          <a:prstGeom prst="straightConnector1">
            <a:avLst/>
          </a:prstGeom>
          <a:noFill/>
          <a:ln cap="flat" cmpd="sng" w="9525">
            <a:solidFill>
              <a:schemeClr val="dk2"/>
            </a:solidFill>
            <a:prstDash val="solid"/>
            <a:round/>
            <a:headEnd len="lg" w="lg" type="none"/>
            <a:tailEnd len="lg" w="lg" type="none"/>
          </a:ln>
        </p:spPr>
      </p:cxnSp>
      <p:cxnSp>
        <p:nvCxnSpPr>
          <p:cNvPr id="396" name="Shape 396"/>
          <p:cNvCxnSpPr/>
          <p:nvPr/>
        </p:nvCxnSpPr>
        <p:spPr>
          <a:xfrm>
            <a:off x="470500" y="1999650"/>
            <a:ext cx="3122399" cy="342300"/>
          </a:xfrm>
          <a:prstGeom prst="straightConnector1">
            <a:avLst/>
          </a:prstGeom>
          <a:noFill/>
          <a:ln cap="flat" cmpd="sng" w="9525">
            <a:solidFill>
              <a:schemeClr val="dk2"/>
            </a:solidFill>
            <a:prstDash val="solid"/>
            <a:round/>
            <a:headEnd len="lg" w="lg" type="none"/>
            <a:tailEnd len="lg" w="lg" type="none"/>
          </a:ln>
        </p:spPr>
      </p:cxnSp>
      <p:pic>
        <p:nvPicPr>
          <p:cNvPr id="397" name="Shape 397"/>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1" name="Shape 401"/>
        <p:cNvGrpSpPr/>
        <p:nvPr/>
      </p:nvGrpSpPr>
      <p:grpSpPr>
        <a:xfrm>
          <a:off x="0" y="0"/>
          <a:ext cx="0" cy="0"/>
          <a:chOff x="0" y="0"/>
          <a:chExt cx="0" cy="0"/>
        </a:xfrm>
      </p:grpSpPr>
      <p:sp>
        <p:nvSpPr>
          <p:cNvPr id="402" name="Shape 402"/>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WHAT TO DO ABOUT SLAVERY?</a:t>
            </a:r>
          </a:p>
        </p:txBody>
      </p:sp>
      <p:sp>
        <p:nvSpPr>
          <p:cNvPr id="403" name="Shape 403"/>
          <p:cNvSpPr txBox="1"/>
          <p:nvPr>
            <p:ph idx="1" type="body"/>
          </p:nvPr>
        </p:nvSpPr>
        <p:spPr>
          <a:xfrm>
            <a:off x="311700" y="1468825"/>
            <a:ext cx="3999899" cy="3364500"/>
          </a:xfrm>
          <a:prstGeom prst="rect">
            <a:avLst/>
          </a:prstGeom>
        </p:spPr>
        <p:txBody>
          <a:bodyPr anchorCtr="0" anchor="t" bIns="91425" lIns="91425" rIns="91425" tIns="91425">
            <a:noAutofit/>
          </a:bodyPr>
          <a:lstStyle/>
          <a:p>
            <a:pPr lvl="0" rtl="0">
              <a:spcBef>
                <a:spcPts val="0"/>
              </a:spcBef>
              <a:buNone/>
            </a:pPr>
            <a:r>
              <a:rPr lang="en" sz="1800">
                <a:latin typeface="Oswald"/>
                <a:ea typeface="Oswald"/>
                <a:cs typeface="Oswald"/>
                <a:sym typeface="Oswald"/>
              </a:rPr>
              <a:t>JEFFERSON HAD A LARGE SECTION OF HIS ORIGINAL DRAFT DETAILING THE ILLS OF SLAVERY </a:t>
            </a:r>
            <a:r>
              <a:rPr b="1" lang="en" sz="1800" u="sng">
                <a:solidFill>
                  <a:srgbClr val="0000FF"/>
                </a:solidFill>
                <a:latin typeface="Oswald"/>
                <a:ea typeface="Oswald"/>
                <a:cs typeface="Oswald"/>
                <a:sym typeface="Oswald"/>
              </a:rPr>
              <a:t>REMOVED</a:t>
            </a:r>
          </a:p>
          <a:p>
            <a:pPr lvl="0" rtl="0">
              <a:spcBef>
                <a:spcPts val="0"/>
              </a:spcBef>
              <a:buNone/>
            </a:pPr>
            <a:r>
              <a:rPr lang="en">
                <a:solidFill>
                  <a:srgbClr val="980000"/>
                </a:solidFill>
                <a:latin typeface="Oswald"/>
                <a:ea typeface="Oswald"/>
                <a:cs typeface="Oswald"/>
                <a:sym typeface="Oswald"/>
              </a:rPr>
              <a:t>“HE (King George III) HAS WAGED CRUEL WAR AGAINST HUMAN NATURE ITSELF, VIOLATING IT’S MOST SACRED RIGHTS OF LIFE &amp; LIBERTY IN THE PERSONS OF A DISTANT PEOPLE WHO NEVER OFFENDED HIM…”</a:t>
            </a:r>
          </a:p>
          <a:p>
            <a:pPr lvl="0" rtl="0">
              <a:spcBef>
                <a:spcPts val="0"/>
              </a:spcBef>
              <a:buNone/>
            </a:pPr>
            <a:r>
              <a:t/>
            </a:r>
            <a:endParaRPr>
              <a:solidFill>
                <a:srgbClr val="980000"/>
              </a:solidFill>
              <a:latin typeface="Oswald"/>
              <a:ea typeface="Oswald"/>
              <a:cs typeface="Oswald"/>
              <a:sym typeface="Oswald"/>
            </a:endParaRPr>
          </a:p>
          <a:p>
            <a:pPr lvl="0" rtl="0">
              <a:spcBef>
                <a:spcPts val="0"/>
              </a:spcBef>
              <a:buNone/>
            </a:pPr>
            <a:r>
              <a:rPr lang="en" u="sng">
                <a:solidFill>
                  <a:schemeClr val="hlink"/>
                </a:solidFill>
                <a:latin typeface="Oswald"/>
                <a:ea typeface="Oswald"/>
                <a:cs typeface="Oswald"/>
                <a:sym typeface="Oswald"/>
                <a:hlinkClick r:id="rId3"/>
              </a:rPr>
              <a:t>https://www.youtube.com/watch?v=U0_3KzuYuh0</a:t>
            </a:r>
          </a:p>
          <a:p>
            <a:pPr lvl="0" rtl="0">
              <a:spcBef>
                <a:spcPts val="0"/>
              </a:spcBef>
              <a:buNone/>
            </a:pPr>
            <a:r>
              <a:t/>
            </a:r>
            <a:endParaRPr>
              <a:solidFill>
                <a:srgbClr val="980000"/>
              </a:solidFill>
              <a:latin typeface="Oswald"/>
              <a:ea typeface="Oswald"/>
              <a:cs typeface="Oswald"/>
              <a:sym typeface="Oswald"/>
            </a:endParaRPr>
          </a:p>
          <a:p>
            <a:pPr lvl="0" rtl="0">
              <a:spcBef>
                <a:spcPts val="0"/>
              </a:spcBef>
              <a:buNone/>
            </a:pPr>
            <a:r>
              <a:t/>
            </a:r>
            <a:endParaRPr>
              <a:solidFill>
                <a:srgbClr val="980000"/>
              </a:solidFill>
              <a:latin typeface="Oswald"/>
              <a:ea typeface="Oswald"/>
              <a:cs typeface="Oswald"/>
              <a:sym typeface="Oswald"/>
            </a:endParaRPr>
          </a:p>
          <a:p>
            <a:pPr lvl="0" rtl="0">
              <a:spcBef>
                <a:spcPts val="0"/>
              </a:spcBef>
              <a:buNone/>
            </a:pPr>
            <a:r>
              <a:t/>
            </a:r>
            <a:endParaRPr>
              <a:solidFill>
                <a:srgbClr val="980000"/>
              </a:solidFill>
              <a:latin typeface="Oswald"/>
              <a:ea typeface="Oswald"/>
              <a:cs typeface="Oswald"/>
              <a:sym typeface="Oswald"/>
            </a:endParaRPr>
          </a:p>
          <a:p>
            <a:pPr lvl="0" rtl="0">
              <a:spcBef>
                <a:spcPts val="0"/>
              </a:spcBef>
              <a:buNone/>
            </a:pPr>
            <a:r>
              <a:t/>
            </a:r>
            <a:endParaRPr>
              <a:solidFill>
                <a:srgbClr val="980000"/>
              </a:solidFill>
              <a:latin typeface="Oswald"/>
              <a:ea typeface="Oswald"/>
              <a:cs typeface="Oswald"/>
              <a:sym typeface="Oswald"/>
            </a:endParaRPr>
          </a:p>
          <a:p>
            <a:pPr lvl="0">
              <a:spcBef>
                <a:spcPts val="0"/>
              </a:spcBef>
              <a:buNone/>
            </a:pPr>
            <a:r>
              <a:t/>
            </a:r>
            <a:endParaRPr b="1">
              <a:solidFill>
                <a:srgbClr val="980000"/>
              </a:solidFill>
              <a:latin typeface="Oswald"/>
              <a:ea typeface="Oswald"/>
              <a:cs typeface="Oswald"/>
              <a:sym typeface="Oswald"/>
            </a:endParaRPr>
          </a:p>
        </p:txBody>
      </p:sp>
      <p:sp>
        <p:nvSpPr>
          <p:cNvPr id="404" name="Shape 404"/>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05" name="Shape 405"/>
          <p:cNvPicPr preferRelativeResize="0"/>
          <p:nvPr/>
        </p:nvPicPr>
        <p:blipFill>
          <a:blip r:embed="rId4">
            <a:alphaModFix/>
          </a:blip>
          <a:stretch>
            <a:fillRect/>
          </a:stretch>
        </p:blipFill>
        <p:spPr>
          <a:xfrm>
            <a:off x="5249450" y="1468825"/>
            <a:ext cx="2856125" cy="30999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9" name="Shape 409"/>
        <p:cNvGrpSpPr/>
        <p:nvPr/>
      </p:nvGrpSpPr>
      <p:grpSpPr>
        <a:xfrm>
          <a:off x="0" y="0"/>
          <a:ext cx="0" cy="0"/>
          <a:chOff x="0" y="0"/>
          <a:chExt cx="0" cy="0"/>
        </a:xfrm>
      </p:grpSpPr>
      <p:sp>
        <p:nvSpPr>
          <p:cNvPr id="410" name="Shape 410"/>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SEPARATION OF CHURCH &amp; STATE</a:t>
            </a:r>
          </a:p>
        </p:txBody>
      </p:sp>
      <p:sp>
        <p:nvSpPr>
          <p:cNvPr id="411" name="Shape 411"/>
          <p:cNvSpPr txBox="1"/>
          <p:nvPr>
            <p:ph idx="1" type="body"/>
          </p:nvPr>
        </p:nvSpPr>
        <p:spPr>
          <a:xfrm>
            <a:off x="311700" y="1468825"/>
            <a:ext cx="3999899" cy="3482099"/>
          </a:xfrm>
          <a:prstGeom prst="rect">
            <a:avLst/>
          </a:prstGeom>
        </p:spPr>
        <p:txBody>
          <a:bodyPr anchorCtr="0" anchor="t" bIns="91425" lIns="91425" rIns="91425" tIns="91425">
            <a:noAutofit/>
          </a:bodyPr>
          <a:lstStyle/>
          <a:p>
            <a:pPr lvl="0" rtl="0">
              <a:spcBef>
                <a:spcPts val="0"/>
              </a:spcBef>
              <a:buNone/>
            </a:pPr>
            <a:r>
              <a:rPr lang="en" sz="1800">
                <a:latin typeface="Oswald"/>
                <a:ea typeface="Oswald"/>
                <a:cs typeface="Oswald"/>
                <a:sym typeface="Oswald"/>
              </a:rPr>
              <a:t>JEFFERSON’S ORIGINAL DRAFT BARELY MENTIONS </a:t>
            </a:r>
            <a:r>
              <a:rPr b="1" lang="en" sz="1800" u="sng">
                <a:latin typeface="Oswald"/>
                <a:ea typeface="Oswald"/>
                <a:cs typeface="Oswald"/>
                <a:sym typeface="Oswald"/>
              </a:rPr>
              <a:t>GOD</a:t>
            </a:r>
            <a:r>
              <a:rPr b="1" lang="en" sz="1800">
                <a:latin typeface="Oswald"/>
                <a:ea typeface="Oswald"/>
                <a:cs typeface="Oswald"/>
                <a:sym typeface="Oswald"/>
              </a:rPr>
              <a:t> OR </a:t>
            </a:r>
            <a:r>
              <a:rPr b="1" lang="en" sz="1800" u="sng">
                <a:latin typeface="Oswald"/>
                <a:ea typeface="Oswald"/>
                <a:cs typeface="Oswald"/>
                <a:sym typeface="Oswald"/>
              </a:rPr>
              <a:t>A GOD</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JEFFERSON  WANTED TO MAKE THE D of I AS PEOPLE-CENTRIC AND SECULAR AS POSSIBLE</a:t>
            </a:r>
          </a:p>
          <a:p>
            <a:pPr lvl="0" rtl="0">
              <a:spcBef>
                <a:spcPts val="0"/>
              </a:spcBef>
              <a:buNone/>
            </a:pPr>
            <a:r>
              <a:rPr lang="en" sz="1800">
                <a:latin typeface="Oswald"/>
                <a:ea typeface="Oswald"/>
                <a:cs typeface="Oswald"/>
                <a:sym typeface="Oswald"/>
              </a:rPr>
              <a:t>THE Cof5 AND SCC WOULD ADD TERMS SUCH AS:</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“SUPREME JUDGE OF THE WORLD”</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“CREATOR”</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“DIVINE PROVIDENCE”</a:t>
            </a:r>
          </a:p>
        </p:txBody>
      </p:sp>
      <p:sp>
        <p:nvSpPr>
          <p:cNvPr id="412" name="Shape 412"/>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13" name="Shape 413"/>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7" name="Shape 417"/>
        <p:cNvGrpSpPr/>
        <p:nvPr/>
      </p:nvGrpSpPr>
      <p:grpSpPr>
        <a:xfrm>
          <a:off x="0" y="0"/>
          <a:ext cx="0" cy="0"/>
          <a:chOff x="0" y="0"/>
          <a:chExt cx="0" cy="0"/>
        </a:xfrm>
      </p:grpSpPr>
      <p:sp>
        <p:nvSpPr>
          <p:cNvPr id="418" name="Shape 41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SOME SELECTED PRINTERS</a:t>
            </a:r>
          </a:p>
        </p:txBody>
      </p:sp>
      <p:sp>
        <p:nvSpPr>
          <p:cNvPr id="419" name="Shape 419"/>
          <p:cNvSpPr txBox="1"/>
          <p:nvPr>
            <p:ph idx="1" type="body"/>
          </p:nvPr>
        </p:nvSpPr>
        <p:spPr>
          <a:xfrm>
            <a:off x="311700" y="1468825"/>
            <a:ext cx="4842599" cy="3524999"/>
          </a:xfrm>
          <a:prstGeom prst="rect">
            <a:avLst/>
          </a:prstGeom>
        </p:spPr>
        <p:txBody>
          <a:bodyPr anchorCtr="0" anchor="t" bIns="91425" lIns="91425" rIns="91425" tIns="91425">
            <a:noAutofit/>
          </a:bodyPr>
          <a:lstStyle/>
          <a:p>
            <a:pPr indent="-228600" lvl="0" marL="457200" rtl="0">
              <a:spcBef>
                <a:spcPts val="0"/>
              </a:spcBef>
              <a:buFont typeface="Oswald"/>
              <a:buAutoNum type="arabicParenR"/>
            </a:pPr>
            <a:r>
              <a:rPr lang="en" u="sng">
                <a:latin typeface="Oswald"/>
                <a:ea typeface="Oswald"/>
                <a:cs typeface="Oswald"/>
                <a:sym typeface="Oswald"/>
              </a:rPr>
              <a:t>JOHN DUNLAP</a:t>
            </a:r>
          </a:p>
          <a:p>
            <a:pPr indent="-228600" lvl="1" marL="914400" rtl="0">
              <a:spcBef>
                <a:spcPts val="0"/>
              </a:spcBef>
              <a:buClr>
                <a:srgbClr val="0000FF"/>
              </a:buClr>
              <a:buFont typeface="Oswald"/>
              <a:buAutoNum type="alphaLcParenR"/>
            </a:pPr>
            <a:r>
              <a:rPr lang="en">
                <a:solidFill>
                  <a:srgbClr val="0000FF"/>
                </a:solidFill>
                <a:latin typeface="Oswald"/>
                <a:ea typeface="Oswald"/>
                <a:cs typeface="Oswald"/>
                <a:sym typeface="Oswald"/>
              </a:rPr>
              <a:t>COPIED D of I INTO A POSTER FOR NEWSPAPERS TO PRINT</a:t>
            </a:r>
          </a:p>
          <a:p>
            <a:pPr indent="-228600" lvl="0" marL="457200" rtl="0">
              <a:spcBef>
                <a:spcPts val="0"/>
              </a:spcBef>
              <a:buFont typeface="Oswald"/>
              <a:buAutoNum type="arabicParenR"/>
            </a:pPr>
            <a:r>
              <a:rPr lang="en" u="sng">
                <a:latin typeface="Oswald"/>
                <a:ea typeface="Oswald"/>
                <a:cs typeface="Oswald"/>
                <a:sym typeface="Oswald"/>
              </a:rPr>
              <a:t>CHARLES THOMSON</a:t>
            </a:r>
          </a:p>
          <a:p>
            <a:pPr indent="-228600" lvl="1" marL="914400" rtl="0">
              <a:spcBef>
                <a:spcPts val="0"/>
              </a:spcBef>
              <a:buClr>
                <a:srgbClr val="0000FF"/>
              </a:buClr>
              <a:buFont typeface="Oswald"/>
              <a:buAutoNum type="alphaLcParenR"/>
            </a:pPr>
            <a:r>
              <a:rPr lang="en">
                <a:solidFill>
                  <a:srgbClr val="0000FF"/>
                </a:solidFill>
                <a:latin typeface="Oswald"/>
                <a:ea typeface="Oswald"/>
                <a:cs typeface="Oswald"/>
                <a:sym typeface="Oswald"/>
              </a:rPr>
              <a:t>MADE A COPY FOR THE OFFICIAL JOURNAL OF THE SCC</a:t>
            </a:r>
          </a:p>
          <a:p>
            <a:pPr indent="-228600" lvl="0" marL="457200" rtl="0">
              <a:spcBef>
                <a:spcPts val="0"/>
              </a:spcBef>
              <a:buFont typeface="Oswald"/>
              <a:buAutoNum type="arabicParenR"/>
            </a:pPr>
            <a:r>
              <a:rPr lang="en" u="sng">
                <a:latin typeface="Oswald"/>
                <a:ea typeface="Oswald"/>
                <a:cs typeface="Oswald"/>
                <a:sym typeface="Oswald"/>
              </a:rPr>
              <a:t>MARY KATHERINE GODDARD</a:t>
            </a:r>
          </a:p>
          <a:p>
            <a:pPr indent="-228600" lvl="1" marL="914400" rtl="0">
              <a:spcBef>
                <a:spcPts val="0"/>
              </a:spcBef>
              <a:buClr>
                <a:srgbClr val="0000FF"/>
              </a:buClr>
              <a:buFont typeface="Oswald"/>
              <a:buAutoNum type="alphaLcParenR"/>
            </a:pPr>
            <a:r>
              <a:rPr lang="en">
                <a:solidFill>
                  <a:srgbClr val="0000FF"/>
                </a:solidFill>
                <a:latin typeface="Oswald"/>
                <a:ea typeface="Oswald"/>
                <a:cs typeface="Oswald"/>
                <a:sym typeface="Oswald"/>
              </a:rPr>
              <a:t>MADE 13 COPIES OF THE D of I FOR EACH STATE</a:t>
            </a:r>
          </a:p>
          <a:p>
            <a:pPr lvl="0" rtl="0">
              <a:spcBef>
                <a:spcPts val="0"/>
              </a:spcBef>
              <a:buNone/>
            </a:pPr>
            <a:r>
              <a:rPr b="1" lang="en" u="sng">
                <a:solidFill>
                  <a:srgbClr val="0000FF"/>
                </a:solidFill>
                <a:latin typeface="Oswald"/>
                <a:ea typeface="Oswald"/>
                <a:cs typeface="Oswald"/>
                <a:sym typeface="Oswald"/>
              </a:rPr>
              <a:t>WHY IS THIS IMPORTANT?</a:t>
            </a:r>
          </a:p>
          <a:p>
            <a:pPr indent="-228600" lvl="0" marL="457200" rtl="0">
              <a:spcBef>
                <a:spcPts val="0"/>
              </a:spcBef>
              <a:buClr>
                <a:srgbClr val="980000"/>
              </a:buClr>
              <a:buFont typeface="Oswald"/>
              <a:buChar char="-"/>
            </a:pPr>
            <a:r>
              <a:rPr b="1" lang="en">
                <a:solidFill>
                  <a:srgbClr val="980000"/>
                </a:solidFill>
                <a:latin typeface="Oswald"/>
                <a:ea typeface="Oswald"/>
                <a:cs typeface="Oswald"/>
                <a:sym typeface="Oswald"/>
              </a:rPr>
              <a:t>EACH PRINTER MADE SUBJECTIVE ALTERATIONS TO THE TEXT</a:t>
            </a:r>
          </a:p>
          <a:p>
            <a:pPr indent="-228600" lvl="1" marL="914400" rtl="0">
              <a:spcBef>
                <a:spcPts val="0"/>
              </a:spcBef>
              <a:buClr>
                <a:srgbClr val="BF9000"/>
              </a:buClr>
              <a:buFont typeface="Oswald"/>
              <a:buChar char="-"/>
            </a:pPr>
            <a:r>
              <a:rPr b="1" lang="en">
                <a:solidFill>
                  <a:srgbClr val="BF9000"/>
                </a:solidFill>
                <a:latin typeface="Oswald"/>
                <a:ea typeface="Oswald"/>
                <a:cs typeface="Oswald"/>
                <a:sym typeface="Oswald"/>
              </a:rPr>
              <a:t>CAPITALIZATION, PUNCTUATION, PERIODS, DASHES</a:t>
            </a:r>
          </a:p>
          <a:p>
            <a:pPr indent="-228600" lvl="1" marL="914400" rtl="0">
              <a:spcBef>
                <a:spcPts val="0"/>
              </a:spcBef>
              <a:buClr>
                <a:srgbClr val="BF9000"/>
              </a:buClr>
              <a:buFont typeface="Oswald"/>
              <a:buChar char="-"/>
            </a:pPr>
            <a:r>
              <a:rPr b="1" lang="en" u="sng">
                <a:solidFill>
                  <a:srgbClr val="BF9000"/>
                </a:solidFill>
                <a:latin typeface="Oswald"/>
                <a:ea typeface="Oswald"/>
                <a:cs typeface="Oswald"/>
                <a:sym typeface="Oswald"/>
              </a:rPr>
              <a:t>WHY?</a:t>
            </a:r>
            <a:r>
              <a:rPr b="1" lang="en">
                <a:solidFill>
                  <a:srgbClr val="BF9000"/>
                </a:solidFill>
                <a:latin typeface="Oswald"/>
                <a:ea typeface="Oswald"/>
                <a:cs typeface="Oswald"/>
                <a:sym typeface="Oswald"/>
              </a:rPr>
              <a:t> PRIOR TO 1800’S, RULES OF GRAMMAR WERE NOT FIXED... CHANGED WITH REGIONAL DIALECTS AND PERSONAL THOUGHTS</a:t>
            </a:r>
          </a:p>
        </p:txBody>
      </p:sp>
      <p:sp>
        <p:nvSpPr>
          <p:cNvPr id="420" name="Shape 420"/>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21" name="Shape 421"/>
          <p:cNvPicPr preferRelativeResize="0"/>
          <p:nvPr/>
        </p:nvPicPr>
        <p:blipFill>
          <a:blip r:embed="rId3">
            <a:alphaModFix/>
          </a:blip>
          <a:stretch>
            <a:fillRect/>
          </a:stretch>
        </p:blipFill>
        <p:spPr>
          <a:xfrm>
            <a:off x="5421525" y="1468825"/>
            <a:ext cx="3410774" cy="30998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 MASTER “WRITER”</a:t>
            </a:r>
          </a:p>
        </p:txBody>
      </p:sp>
      <p:sp>
        <p:nvSpPr>
          <p:cNvPr id="427" name="Shape 427"/>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u="sng">
                <a:latin typeface="Oswald"/>
                <a:ea typeface="Oswald"/>
                <a:cs typeface="Oswald"/>
                <a:sym typeface="Oswald"/>
              </a:rPr>
              <a:t>TIMOTHY MATLACK</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OFFICIAL SCRIBE OF THE SCC</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REWRITES D of I… TURNING IT INTO AN OFFICIAL DOCUMENT</a:t>
            </a:r>
          </a:p>
          <a:p>
            <a:pPr indent="-342900" lvl="1" marL="9144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FORMAL</a:t>
            </a:r>
          </a:p>
          <a:p>
            <a:pPr indent="-342900" lvl="1" marL="9144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NO MISSPELLINGS OR EDITS</a:t>
            </a:r>
          </a:p>
          <a:p>
            <a:pPr indent="-342900" lvl="1" marL="914400">
              <a:spcBef>
                <a:spcPts val="0"/>
              </a:spcBef>
              <a:buClr>
                <a:srgbClr val="980000"/>
              </a:buClr>
              <a:buSzPct val="100000"/>
              <a:buFont typeface="Oswald"/>
              <a:buChar char="-"/>
            </a:pPr>
            <a:r>
              <a:rPr lang="en" sz="1800">
                <a:solidFill>
                  <a:srgbClr val="980000"/>
                </a:solidFill>
                <a:latin typeface="Oswald"/>
                <a:ea typeface="Oswald"/>
                <a:cs typeface="Oswald"/>
                <a:sym typeface="Oswald"/>
              </a:rPr>
              <a:t>ELEGANT HANDWRITING</a:t>
            </a:r>
          </a:p>
        </p:txBody>
      </p:sp>
      <p:sp>
        <p:nvSpPr>
          <p:cNvPr id="428" name="Shape 428"/>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29" name="Shape 429"/>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x="0" y="0"/>
          <a:ext cx="0" cy="0"/>
          <a:chOff x="0" y="0"/>
          <a:chExt cx="0" cy="0"/>
        </a:xfrm>
      </p:grpSpPr>
      <p:sp>
        <p:nvSpPr>
          <p:cNvPr id="88" name="Shape 8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WHAT CAN THE WRITERS TEACH US?</a:t>
            </a:r>
          </a:p>
        </p:txBody>
      </p:sp>
      <p:sp>
        <p:nvSpPr>
          <p:cNvPr id="89" name="Shape 89"/>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lgn="ctr">
              <a:spcBef>
                <a:spcPts val="0"/>
              </a:spcBef>
              <a:buNone/>
            </a:pPr>
            <a:r>
              <a:rPr lang="en" sz="2400" u="sng">
                <a:latin typeface="Oswald"/>
                <a:ea typeface="Oswald"/>
                <a:cs typeface="Oswald"/>
                <a:sym typeface="Oswald"/>
              </a:rPr>
              <a:t>RESILIENCY</a:t>
            </a:r>
          </a:p>
          <a:p>
            <a:pPr lvl="0" rtl="0" algn="ctr">
              <a:lnSpc>
                <a:spcPct val="142857"/>
              </a:lnSpc>
              <a:spcBef>
                <a:spcPts val="0"/>
              </a:spcBef>
              <a:spcAft>
                <a:spcPts val="800"/>
              </a:spcAft>
              <a:buNone/>
            </a:pPr>
            <a:r>
              <a:rPr lang="en" sz="1200">
                <a:solidFill>
                  <a:srgbClr val="333333"/>
                </a:solidFill>
                <a:highlight>
                  <a:srgbClr val="F5F5F5"/>
                </a:highlight>
                <a:latin typeface="Consolas"/>
                <a:ea typeface="Consolas"/>
                <a:cs typeface="Consolas"/>
                <a:sym typeface="Consolas"/>
              </a:rPr>
              <a:t>Once I laughed when I heard you saying</a:t>
            </a:r>
            <a:br>
              <a:rPr lang="en" sz="1200">
                <a:solidFill>
                  <a:srgbClr val="333333"/>
                </a:solidFill>
                <a:highlight>
                  <a:srgbClr val="F5F5F5"/>
                </a:highlight>
                <a:latin typeface="Consolas"/>
                <a:ea typeface="Consolas"/>
                <a:cs typeface="Consolas"/>
                <a:sym typeface="Consolas"/>
              </a:rPr>
            </a:br>
            <a:r>
              <a:rPr lang="en" sz="1200">
                <a:solidFill>
                  <a:srgbClr val="333333"/>
                </a:solidFill>
                <a:highlight>
                  <a:srgbClr val="F5F5F5"/>
                </a:highlight>
                <a:latin typeface="Consolas"/>
                <a:ea typeface="Consolas"/>
                <a:cs typeface="Consolas"/>
                <a:sym typeface="Consolas"/>
              </a:rPr>
              <a:t>that I'd be playing solitaire,</a:t>
            </a:r>
            <a:br>
              <a:rPr lang="en" sz="1200">
                <a:solidFill>
                  <a:srgbClr val="333333"/>
                </a:solidFill>
                <a:highlight>
                  <a:srgbClr val="F5F5F5"/>
                </a:highlight>
                <a:latin typeface="Consolas"/>
                <a:ea typeface="Consolas"/>
                <a:cs typeface="Consolas"/>
                <a:sym typeface="Consolas"/>
              </a:rPr>
            </a:br>
            <a:r>
              <a:rPr lang="en" sz="1200">
                <a:solidFill>
                  <a:srgbClr val="333333"/>
                </a:solidFill>
                <a:highlight>
                  <a:srgbClr val="F5F5F5"/>
                </a:highlight>
                <a:latin typeface="Consolas"/>
                <a:ea typeface="Consolas"/>
                <a:cs typeface="Consolas"/>
                <a:sym typeface="Consolas"/>
              </a:rPr>
              <a:t>uneasy in my easy chair.</a:t>
            </a:r>
            <a:br>
              <a:rPr lang="en" sz="1200">
                <a:solidFill>
                  <a:srgbClr val="333333"/>
                </a:solidFill>
                <a:highlight>
                  <a:srgbClr val="F5F5F5"/>
                </a:highlight>
                <a:latin typeface="Consolas"/>
                <a:ea typeface="Consolas"/>
                <a:cs typeface="Consolas"/>
                <a:sym typeface="Consolas"/>
              </a:rPr>
            </a:br>
            <a:r>
              <a:rPr lang="en" sz="1200">
                <a:solidFill>
                  <a:srgbClr val="333333"/>
                </a:solidFill>
                <a:highlight>
                  <a:srgbClr val="F5F5F5"/>
                </a:highlight>
                <a:latin typeface="Consolas"/>
                <a:ea typeface="Consolas"/>
                <a:cs typeface="Consolas"/>
                <a:sym typeface="Consolas"/>
              </a:rPr>
              <a:t>It never entered my mind.</a:t>
            </a:r>
            <a:br>
              <a:rPr lang="en" sz="1200">
                <a:solidFill>
                  <a:srgbClr val="333333"/>
                </a:solidFill>
                <a:highlight>
                  <a:srgbClr val="F5F5F5"/>
                </a:highlight>
                <a:latin typeface="Consolas"/>
                <a:ea typeface="Consolas"/>
                <a:cs typeface="Consolas"/>
                <a:sym typeface="Consolas"/>
              </a:rPr>
            </a:br>
            <a:br>
              <a:rPr lang="en" sz="1200">
                <a:solidFill>
                  <a:srgbClr val="333333"/>
                </a:solidFill>
                <a:highlight>
                  <a:srgbClr val="F5F5F5"/>
                </a:highlight>
                <a:latin typeface="Consolas"/>
                <a:ea typeface="Consolas"/>
                <a:cs typeface="Consolas"/>
                <a:sym typeface="Consolas"/>
              </a:rPr>
            </a:br>
            <a:r>
              <a:rPr lang="en" sz="1200">
                <a:solidFill>
                  <a:srgbClr val="333333"/>
                </a:solidFill>
                <a:highlight>
                  <a:srgbClr val="F5F5F5"/>
                </a:highlight>
                <a:latin typeface="Consolas"/>
                <a:ea typeface="Consolas"/>
                <a:cs typeface="Consolas"/>
                <a:sym typeface="Consolas"/>
              </a:rPr>
              <a:t>Once you told me I was mistaken,</a:t>
            </a:r>
            <a:br>
              <a:rPr lang="en" sz="1200">
                <a:solidFill>
                  <a:srgbClr val="333333"/>
                </a:solidFill>
                <a:highlight>
                  <a:srgbClr val="F5F5F5"/>
                </a:highlight>
                <a:latin typeface="Consolas"/>
                <a:ea typeface="Consolas"/>
                <a:cs typeface="Consolas"/>
                <a:sym typeface="Consolas"/>
              </a:rPr>
            </a:br>
            <a:r>
              <a:rPr lang="en" sz="1200">
                <a:solidFill>
                  <a:srgbClr val="333333"/>
                </a:solidFill>
                <a:highlight>
                  <a:srgbClr val="F5F5F5"/>
                </a:highlight>
                <a:latin typeface="Consolas"/>
                <a:ea typeface="Consolas"/>
                <a:cs typeface="Consolas"/>
                <a:sym typeface="Consolas"/>
              </a:rPr>
              <a:t>that I'd awaken with the sun</a:t>
            </a:r>
            <a:br>
              <a:rPr lang="en" sz="1200">
                <a:solidFill>
                  <a:srgbClr val="333333"/>
                </a:solidFill>
                <a:highlight>
                  <a:srgbClr val="F5F5F5"/>
                </a:highlight>
                <a:latin typeface="Consolas"/>
                <a:ea typeface="Consolas"/>
                <a:cs typeface="Consolas"/>
                <a:sym typeface="Consolas"/>
              </a:rPr>
            </a:br>
            <a:r>
              <a:rPr lang="en" sz="1200">
                <a:solidFill>
                  <a:srgbClr val="333333"/>
                </a:solidFill>
                <a:highlight>
                  <a:srgbClr val="F5F5F5"/>
                </a:highlight>
                <a:latin typeface="Consolas"/>
                <a:ea typeface="Consolas"/>
                <a:cs typeface="Consolas"/>
                <a:sym typeface="Consolas"/>
              </a:rPr>
              <a:t>and order orange juice for one.</a:t>
            </a:r>
            <a:br>
              <a:rPr lang="en" sz="1200">
                <a:solidFill>
                  <a:srgbClr val="333333"/>
                </a:solidFill>
                <a:highlight>
                  <a:srgbClr val="F5F5F5"/>
                </a:highlight>
                <a:latin typeface="Consolas"/>
                <a:ea typeface="Consolas"/>
                <a:cs typeface="Consolas"/>
                <a:sym typeface="Consolas"/>
              </a:rPr>
            </a:br>
            <a:r>
              <a:rPr lang="en" sz="1200">
                <a:solidFill>
                  <a:srgbClr val="333333"/>
                </a:solidFill>
                <a:highlight>
                  <a:srgbClr val="F5F5F5"/>
                </a:highlight>
                <a:latin typeface="Consolas"/>
                <a:ea typeface="Consolas"/>
                <a:cs typeface="Consolas"/>
                <a:sym typeface="Consolas"/>
              </a:rPr>
              <a:t>It never entered my mind.</a:t>
            </a:r>
            <a:br>
              <a:rPr lang="en" sz="1000">
                <a:solidFill>
                  <a:srgbClr val="333333"/>
                </a:solidFill>
                <a:highlight>
                  <a:srgbClr val="F5F5F5"/>
                </a:highlight>
                <a:latin typeface="Consolas"/>
                <a:ea typeface="Consolas"/>
                <a:cs typeface="Consolas"/>
                <a:sym typeface="Consolas"/>
              </a:rPr>
            </a:br>
          </a:p>
          <a:p>
            <a:pPr lvl="0" rtl="0">
              <a:spcBef>
                <a:spcPts val="0"/>
              </a:spcBef>
              <a:spcAft>
                <a:spcPts val="0"/>
              </a:spcAft>
              <a:buNone/>
            </a:pPr>
            <a:r>
              <a:t/>
            </a:r>
            <a:endParaRPr sz="1000">
              <a:solidFill>
                <a:srgbClr val="333333"/>
              </a:solidFill>
              <a:highlight>
                <a:srgbClr val="F5F5F5"/>
              </a:highlight>
              <a:latin typeface="Consolas"/>
              <a:ea typeface="Consolas"/>
              <a:cs typeface="Consolas"/>
              <a:sym typeface="Consolas"/>
            </a:endParaRPr>
          </a:p>
          <a:p>
            <a:pPr lvl="0" algn="ctr">
              <a:spcBef>
                <a:spcPts val="0"/>
              </a:spcBef>
              <a:buNone/>
            </a:pPr>
            <a:r>
              <a:t/>
            </a:r>
            <a:endParaRPr sz="1800">
              <a:solidFill>
                <a:srgbClr val="0000FF"/>
              </a:solidFill>
            </a:endParaRPr>
          </a:p>
        </p:txBody>
      </p:sp>
      <p:sp>
        <p:nvSpPr>
          <p:cNvPr id="90" name="Shape 90"/>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sp>
        <p:nvSpPr>
          <p:cNvPr id="91" name="Shape 91">
            <a:hlinkClick r:id="rId3"/>
          </p:cNvPr>
          <p:cNvSpPr/>
          <p:nvPr/>
        </p:nvSpPr>
        <p:spPr>
          <a:xfrm>
            <a:off x="4789150" y="1468825"/>
            <a:ext cx="4043150" cy="3099899"/>
          </a:xfrm>
          <a:prstGeom prst="rect">
            <a:avLst/>
          </a:prstGeom>
          <a:blipFill>
            <a:blip r:embed="rId4">
              <a:alphaModFix/>
            </a:blip>
            <a:stretch>
              <a:fillRect/>
            </a:stretch>
          </a:blipFill>
          <a:ln>
            <a:noFill/>
          </a:ln>
        </p:spPr>
      </p:sp>
      <p:sp>
        <p:nvSpPr>
          <p:cNvPr id="92" name="Shape 92"/>
          <p:cNvSpPr txBox="1"/>
          <p:nvPr/>
        </p:nvSpPr>
        <p:spPr>
          <a:xfrm>
            <a:off x="7260775" y="4715775"/>
            <a:ext cx="1336800" cy="203099"/>
          </a:xfrm>
          <a:prstGeom prst="rect">
            <a:avLst/>
          </a:prstGeom>
          <a:noFill/>
          <a:ln>
            <a:noFill/>
          </a:ln>
        </p:spPr>
        <p:txBody>
          <a:bodyPr anchorCtr="0" anchor="t" bIns="91425" lIns="91425" rIns="91425" tIns="91425">
            <a:noAutofit/>
          </a:bodyPr>
          <a:lstStyle/>
          <a:p>
            <a:pPr lvl="0">
              <a:spcBef>
                <a:spcPts val="0"/>
              </a:spcBef>
              <a:buNone/>
            </a:pPr>
            <a:r>
              <a:rPr lang="en"/>
              <a:t>1:10-2:10</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3" name="Shape 433"/>
        <p:cNvGrpSpPr/>
        <p:nvPr/>
      </p:nvGrpSpPr>
      <p:grpSpPr>
        <a:xfrm>
          <a:off x="0" y="0"/>
          <a:ext cx="0" cy="0"/>
          <a:chOff x="0" y="0"/>
          <a:chExt cx="0" cy="0"/>
        </a:xfrm>
      </p:grpSpPr>
      <p:sp>
        <p:nvSpPr>
          <p:cNvPr id="434" name="Shape 434"/>
          <p:cNvSpPr txBox="1"/>
          <p:nvPr>
            <p:ph type="title"/>
          </p:nvPr>
        </p:nvSpPr>
        <p:spPr>
          <a:xfrm>
            <a:off x="311700" y="372500"/>
            <a:ext cx="8520599" cy="733499"/>
          </a:xfrm>
          <a:prstGeom prst="rect">
            <a:avLst/>
          </a:prstGeom>
        </p:spPr>
        <p:txBody>
          <a:bodyPr anchorCtr="0" anchor="b" bIns="91425" lIns="91425" rIns="91425" tIns="91425">
            <a:noAutofit/>
          </a:bodyPr>
          <a:lstStyle/>
          <a:p>
            <a:pPr lvl="0">
              <a:spcBef>
                <a:spcPts val="0"/>
              </a:spcBef>
              <a:buNone/>
            </a:pPr>
            <a:r>
              <a:rPr lang="en"/>
              <a:t>THE OFFICIAL COPY</a:t>
            </a:r>
          </a:p>
        </p:txBody>
      </p:sp>
      <p:sp>
        <p:nvSpPr>
          <p:cNvPr id="435" name="Shape 435"/>
          <p:cNvSpPr txBox="1"/>
          <p:nvPr>
            <p:ph idx="1" type="body"/>
          </p:nvPr>
        </p:nvSpPr>
        <p:spPr>
          <a:xfrm>
            <a:off x="311700" y="1468825"/>
            <a:ext cx="3999899" cy="3482099"/>
          </a:xfrm>
          <a:prstGeom prst="rect">
            <a:avLst/>
          </a:prstGeom>
        </p:spPr>
        <p:txBody>
          <a:bodyPr anchorCtr="0" anchor="t" bIns="91425" lIns="91425" rIns="91425" tIns="91425">
            <a:noAutofit/>
          </a:bodyPr>
          <a:lstStyle/>
          <a:p>
            <a:pPr lvl="0" rtl="0">
              <a:spcBef>
                <a:spcPts val="0"/>
              </a:spcBef>
              <a:buNone/>
            </a:pPr>
            <a:r>
              <a:rPr lang="en" sz="1800" u="sng">
                <a:latin typeface="Oswald"/>
                <a:ea typeface="Oswald"/>
                <a:cs typeface="Oswald"/>
                <a:sym typeface="Oswald"/>
              </a:rPr>
              <a:t>AUGUST 2, 1776</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THE PROCESS OF MATLACK’S COPY BEING SIGNED BY ALL 56 ORIGINAL SIGNERS BEGAN (JULY 4, 1776)</a:t>
            </a:r>
          </a:p>
          <a:p>
            <a:pPr indent="-342900" lvl="1" marL="9144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WOULD TAKE ONE MONTH TO COMPLETE</a:t>
            </a:r>
          </a:p>
          <a:p>
            <a:pPr lvl="0" algn="ctr">
              <a:spcBef>
                <a:spcPts val="0"/>
              </a:spcBef>
              <a:buNone/>
            </a:pPr>
            <a:r>
              <a:rPr b="1" lang="en" sz="1800">
                <a:solidFill>
                  <a:srgbClr val="980000"/>
                </a:solidFill>
                <a:latin typeface="Oswald"/>
                <a:ea typeface="Oswald"/>
                <a:cs typeface="Oswald"/>
                <a:sym typeface="Oswald"/>
              </a:rPr>
              <a:t>**THIS COPY IS WHAT MOST PEOPLE HAVE COME TO KNOW**</a:t>
            </a:r>
          </a:p>
        </p:txBody>
      </p:sp>
      <p:sp>
        <p:nvSpPr>
          <p:cNvPr id="436" name="Shape 436"/>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37" name="Shape 437"/>
          <p:cNvPicPr preferRelativeResize="0"/>
          <p:nvPr/>
        </p:nvPicPr>
        <p:blipFill>
          <a:blip r:embed="rId3">
            <a:alphaModFix/>
          </a:blip>
          <a:stretch>
            <a:fillRect/>
          </a:stretch>
        </p:blipFill>
        <p:spPr>
          <a:xfrm>
            <a:off x="4529399" y="187375"/>
            <a:ext cx="4052474" cy="46491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1" name="Shape 441"/>
        <p:cNvGrpSpPr/>
        <p:nvPr/>
      </p:nvGrpSpPr>
      <p:grpSpPr>
        <a:xfrm>
          <a:off x="0" y="0"/>
          <a:ext cx="0" cy="0"/>
          <a:chOff x="0" y="0"/>
          <a:chExt cx="0" cy="0"/>
        </a:xfrm>
      </p:grpSpPr>
      <p:sp>
        <p:nvSpPr>
          <p:cNvPr id="442" name="Shape 442"/>
          <p:cNvSpPr txBox="1"/>
          <p:nvPr>
            <p:ph type="title"/>
          </p:nvPr>
        </p:nvSpPr>
        <p:spPr>
          <a:xfrm>
            <a:off x="430800" y="1889700"/>
            <a:ext cx="8282399" cy="1516500"/>
          </a:xfrm>
          <a:prstGeom prst="rect">
            <a:avLst/>
          </a:prstGeom>
        </p:spPr>
        <p:txBody>
          <a:bodyPr anchorCtr="0" anchor="ctr" bIns="91425" lIns="91425" rIns="91425" tIns="91425">
            <a:noAutofit/>
          </a:bodyPr>
          <a:lstStyle/>
          <a:p>
            <a:pPr lvl="0">
              <a:spcBef>
                <a:spcPts val="0"/>
              </a:spcBef>
              <a:buNone/>
            </a:pPr>
            <a:r>
              <a:rPr lang="en"/>
              <a:t>THE PEOPLE</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6" name="Shape 446"/>
        <p:cNvGrpSpPr/>
        <p:nvPr/>
      </p:nvGrpSpPr>
      <p:grpSpPr>
        <a:xfrm>
          <a:off x="0" y="0"/>
          <a:ext cx="0" cy="0"/>
          <a:chOff x="0" y="0"/>
          <a:chExt cx="0" cy="0"/>
        </a:xfrm>
      </p:grpSpPr>
      <p:sp>
        <p:nvSpPr>
          <p:cNvPr id="447" name="Shape 44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sz="2400"/>
              <a:t>“COLLABORATION IS THE BEATING HEART OF COOPERATION”</a:t>
            </a:r>
          </a:p>
        </p:txBody>
      </p:sp>
      <p:sp>
        <p:nvSpPr>
          <p:cNvPr id="448" name="Shape 448"/>
          <p:cNvSpPr txBox="1"/>
          <p:nvPr>
            <p:ph idx="1" type="body"/>
          </p:nvPr>
        </p:nvSpPr>
        <p:spPr>
          <a:xfrm>
            <a:off x="311700" y="1468825"/>
            <a:ext cx="3999899" cy="3514199"/>
          </a:xfrm>
          <a:prstGeom prst="rect">
            <a:avLst/>
          </a:prstGeom>
        </p:spPr>
        <p:txBody>
          <a:bodyPr anchorCtr="0" anchor="t" bIns="91425" lIns="91425" rIns="91425" tIns="91425">
            <a:noAutofit/>
          </a:bodyPr>
          <a:lstStyle/>
          <a:p>
            <a:pPr indent="-342900" lvl="0" marL="457200" rtl="0">
              <a:spcBef>
                <a:spcPts val="0"/>
              </a:spcBef>
              <a:buSzPct val="100000"/>
              <a:buFont typeface="Oswald"/>
              <a:buChar char="-"/>
            </a:pPr>
            <a:r>
              <a:rPr lang="en" sz="1800">
                <a:latin typeface="Oswald"/>
                <a:ea typeface="Oswald"/>
                <a:cs typeface="Oswald"/>
                <a:sym typeface="Oswald"/>
              </a:rPr>
              <a:t>COUNTLESS CONVERSATIONS AND COMMITTEES MADE THIS MOMENT A REALITY</a:t>
            </a:r>
          </a:p>
          <a:p>
            <a:pPr indent="-342900" lvl="0" marL="457200" rtl="0">
              <a:spcBef>
                <a:spcPts val="0"/>
              </a:spcBef>
              <a:buSzPct val="100000"/>
              <a:buFont typeface="Oswald"/>
              <a:buChar char="-"/>
            </a:pPr>
            <a:r>
              <a:rPr lang="en" sz="1800" u="sng">
                <a:latin typeface="Oswald"/>
                <a:ea typeface="Oswald"/>
                <a:cs typeface="Oswald"/>
                <a:sym typeface="Oswald"/>
              </a:rPr>
              <a:t>LIKE DEMOCRATIC GOVERNMENT</a:t>
            </a:r>
            <a:r>
              <a:rPr lang="en" sz="1800">
                <a:latin typeface="Oswald"/>
                <a:ea typeface="Oswald"/>
                <a:cs typeface="Oswald"/>
                <a:sym typeface="Oswald"/>
              </a:rPr>
              <a:t>… DEMOCRATIC WRITING IS SLOWER BUT THE POSSIBILITY OF SUCCESS IS HIGHER!</a:t>
            </a:r>
          </a:p>
          <a:p>
            <a:pPr indent="-342900" lvl="1" marL="914400" rtl="0">
              <a:spcBef>
                <a:spcPts val="0"/>
              </a:spcBef>
              <a:buSzPct val="100000"/>
              <a:buFont typeface="Oswald"/>
              <a:buChar char="-"/>
            </a:pPr>
            <a:r>
              <a:rPr lang="en" sz="1800" u="sng">
                <a:solidFill>
                  <a:srgbClr val="0000FF"/>
                </a:solidFill>
                <a:latin typeface="Oswald"/>
                <a:ea typeface="Oswald"/>
                <a:cs typeface="Oswald"/>
                <a:sym typeface="Oswald"/>
              </a:rPr>
              <a:t>EX</a:t>
            </a:r>
            <a:r>
              <a:rPr lang="en" sz="1800">
                <a:solidFill>
                  <a:srgbClr val="0000FF"/>
                </a:solidFill>
                <a:latin typeface="Oswald"/>
                <a:ea typeface="Oswald"/>
                <a:cs typeface="Oswald"/>
                <a:sym typeface="Oswald"/>
              </a:rPr>
              <a:t>: HOLIDAY CELEBRATIONS</a:t>
            </a:r>
          </a:p>
          <a:p>
            <a:pPr indent="-342900" lvl="2" marL="1371600" rtl="0">
              <a:spcBef>
                <a:spcPts val="0"/>
              </a:spcBef>
              <a:buSzPct val="100000"/>
              <a:buFont typeface="Oswald"/>
              <a:buChar char="-"/>
            </a:pPr>
            <a:r>
              <a:rPr lang="en" sz="1800">
                <a:solidFill>
                  <a:srgbClr val="980000"/>
                </a:solidFill>
                <a:latin typeface="Oswald"/>
                <a:ea typeface="Oswald"/>
                <a:cs typeface="Oswald"/>
                <a:sym typeface="Oswald"/>
              </a:rPr>
              <a:t>HOW DOES EVERY DECISION GET MADE???</a:t>
            </a:r>
            <a:r>
              <a:rPr lang="en" sz="1800">
                <a:latin typeface="Oswald"/>
                <a:ea typeface="Oswald"/>
                <a:cs typeface="Oswald"/>
                <a:sym typeface="Oswald"/>
              </a:rPr>
              <a:t> </a:t>
            </a:r>
          </a:p>
        </p:txBody>
      </p:sp>
      <p:sp>
        <p:nvSpPr>
          <p:cNvPr id="449" name="Shape 44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50" name="Shape 450"/>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sp>
        <p:nvSpPr>
          <p:cNvPr id="455" name="Shape 45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MORAL SENSE</a:t>
            </a:r>
          </a:p>
        </p:txBody>
      </p:sp>
      <p:sp>
        <p:nvSpPr>
          <p:cNvPr id="456" name="Shape 456"/>
          <p:cNvSpPr txBox="1"/>
          <p:nvPr>
            <p:ph idx="1" type="body"/>
          </p:nvPr>
        </p:nvSpPr>
        <p:spPr>
          <a:xfrm>
            <a:off x="311700" y="1468825"/>
            <a:ext cx="4297199" cy="3546300"/>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 </a:t>
            </a:r>
            <a:r>
              <a:rPr lang="en" u="sng">
                <a:latin typeface="Oswald"/>
                <a:ea typeface="Oswald"/>
                <a:cs typeface="Oswald"/>
                <a:sym typeface="Oswald"/>
              </a:rPr>
              <a:t>REFER TO FINAL SENTENCE IN PART 2</a:t>
            </a:r>
            <a:r>
              <a:rPr lang="en">
                <a:latin typeface="Oswald"/>
                <a:ea typeface="Oswald"/>
                <a:cs typeface="Oswald"/>
                <a:sym typeface="Oswald"/>
              </a:rPr>
              <a:t>**</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“LET FACTS BE SUBMITTED TO </a:t>
            </a:r>
            <a:r>
              <a:rPr lang="en" u="sng">
                <a:solidFill>
                  <a:srgbClr val="0000FF"/>
                </a:solidFill>
                <a:latin typeface="Oswald"/>
                <a:ea typeface="Oswald"/>
                <a:cs typeface="Oswald"/>
                <a:sym typeface="Oswald"/>
              </a:rPr>
              <a:t>A</a:t>
            </a:r>
            <a:r>
              <a:rPr lang="en">
                <a:solidFill>
                  <a:srgbClr val="0000FF"/>
                </a:solidFill>
                <a:latin typeface="Oswald"/>
                <a:ea typeface="Oswald"/>
                <a:cs typeface="Oswald"/>
                <a:sym typeface="Oswald"/>
              </a:rPr>
              <a:t> CANDID WORLD.”</a:t>
            </a:r>
          </a:p>
          <a:p>
            <a:pPr indent="-228600" lvl="1" marL="914400" rtl="0">
              <a:spcBef>
                <a:spcPts val="0"/>
              </a:spcBef>
              <a:buClr>
                <a:srgbClr val="0000FF"/>
              </a:buClr>
              <a:buFont typeface="Oswald"/>
              <a:buChar char="-"/>
            </a:pPr>
            <a:r>
              <a:rPr lang="en" sz="1400">
                <a:solidFill>
                  <a:srgbClr val="980000"/>
                </a:solidFill>
                <a:latin typeface="Oswald"/>
                <a:ea typeface="Oswald"/>
                <a:cs typeface="Oswald"/>
                <a:sym typeface="Oswald"/>
              </a:rPr>
              <a:t>CANDID MEANS?</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THE WRITERS ASSUME EACH READER IS HONEST, RATIONAL, MORALLY SENSIBLE</a:t>
            </a:r>
          </a:p>
          <a:p>
            <a:pPr indent="-317500" lvl="2" marL="1371600" rtl="0">
              <a:spcBef>
                <a:spcPts val="0"/>
              </a:spcBef>
              <a:buClr>
                <a:srgbClr val="BF9000"/>
              </a:buClr>
              <a:buSzPct val="100000"/>
              <a:buFont typeface="Oswald"/>
              <a:buChar char="-"/>
            </a:pPr>
            <a:r>
              <a:rPr lang="en" sz="1400">
                <a:solidFill>
                  <a:srgbClr val="BF9000"/>
                </a:solidFill>
                <a:latin typeface="Oswald"/>
                <a:ea typeface="Oswald"/>
                <a:cs typeface="Oswald"/>
                <a:sym typeface="Oswald"/>
              </a:rPr>
              <a:t>EACH READER IS A “JUDGE”</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WE ARE ALL EQUAL IN THE ABILITY TO JUDGE WHAT IS RIGHT</a:t>
            </a:r>
          </a:p>
          <a:p>
            <a:pPr lvl="0" algn="ctr">
              <a:spcBef>
                <a:spcPts val="0"/>
              </a:spcBef>
              <a:buNone/>
            </a:pPr>
            <a:r>
              <a:t/>
            </a:r>
            <a:endParaRPr sz="1400">
              <a:solidFill>
                <a:srgbClr val="000000"/>
              </a:solidFill>
              <a:latin typeface="Oswald"/>
              <a:ea typeface="Oswald"/>
              <a:cs typeface="Oswald"/>
              <a:sym typeface="Oswald"/>
            </a:endParaRPr>
          </a:p>
        </p:txBody>
      </p:sp>
      <p:sp>
        <p:nvSpPr>
          <p:cNvPr id="457" name="Shape 45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58" name="Shape 458"/>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2" name="Shape 462"/>
        <p:cNvGrpSpPr/>
        <p:nvPr/>
      </p:nvGrpSpPr>
      <p:grpSpPr>
        <a:xfrm>
          <a:off x="0" y="0"/>
          <a:ext cx="0" cy="0"/>
          <a:chOff x="0" y="0"/>
          <a:chExt cx="0" cy="0"/>
        </a:xfrm>
      </p:grpSpPr>
      <p:sp>
        <p:nvSpPr>
          <p:cNvPr id="463" name="Shape 46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CHANGING OUR LIVES</a:t>
            </a:r>
          </a:p>
        </p:txBody>
      </p:sp>
      <p:sp>
        <p:nvSpPr>
          <p:cNvPr id="464" name="Shape 464"/>
          <p:cNvSpPr txBox="1"/>
          <p:nvPr>
            <p:ph idx="1" type="body"/>
          </p:nvPr>
        </p:nvSpPr>
        <p:spPr>
          <a:xfrm>
            <a:off x="311700" y="1468825"/>
            <a:ext cx="3999899" cy="3546300"/>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WORDS HAVE THE POWER TO ALTER OUR WORLD</a:t>
            </a:r>
          </a:p>
          <a:p>
            <a:pPr indent="-228600" lvl="0" marL="457200" rtl="0">
              <a:spcBef>
                <a:spcPts val="0"/>
              </a:spcBef>
              <a:buClr>
                <a:srgbClr val="0000FF"/>
              </a:buClr>
              <a:buFont typeface="Oswald"/>
              <a:buAutoNum type="arabicParenR"/>
            </a:pPr>
            <a:r>
              <a:rPr lang="en">
                <a:solidFill>
                  <a:srgbClr val="0000FF"/>
                </a:solidFill>
                <a:latin typeface="Oswald"/>
                <a:ea typeface="Oswald"/>
                <a:cs typeface="Oswald"/>
                <a:sym typeface="Oswald"/>
              </a:rPr>
              <a:t>HOW COULD SAYING “I DO” CHANGE YOUR WORLD </a:t>
            </a:r>
            <a:r>
              <a:rPr lang="en" u="sng">
                <a:solidFill>
                  <a:srgbClr val="0000FF"/>
                </a:solidFill>
                <a:latin typeface="Oswald"/>
                <a:ea typeface="Oswald"/>
                <a:cs typeface="Oswald"/>
                <a:sym typeface="Oswald"/>
              </a:rPr>
              <a:t>EMOTIONALLY</a:t>
            </a:r>
            <a:r>
              <a:rPr lang="en">
                <a:solidFill>
                  <a:srgbClr val="0000FF"/>
                </a:solidFill>
                <a:latin typeface="Oswald"/>
                <a:ea typeface="Oswald"/>
                <a:cs typeface="Oswald"/>
                <a:sym typeface="Oswald"/>
              </a:rPr>
              <a:t>? </a:t>
            </a:r>
            <a:r>
              <a:rPr lang="en" u="sng">
                <a:solidFill>
                  <a:srgbClr val="0000FF"/>
                </a:solidFill>
                <a:latin typeface="Oswald"/>
                <a:ea typeface="Oswald"/>
                <a:cs typeface="Oswald"/>
                <a:sym typeface="Oswald"/>
              </a:rPr>
              <a:t>LEGALLY</a:t>
            </a:r>
            <a:r>
              <a:rPr lang="en">
                <a:solidFill>
                  <a:srgbClr val="0000FF"/>
                </a:solidFill>
                <a:latin typeface="Oswald"/>
                <a:ea typeface="Oswald"/>
                <a:cs typeface="Oswald"/>
                <a:sym typeface="Oswald"/>
              </a:rPr>
              <a:t>?</a:t>
            </a:r>
          </a:p>
          <a:p>
            <a:pPr indent="-228600" lvl="0" marL="457200" rtl="0">
              <a:spcBef>
                <a:spcPts val="0"/>
              </a:spcBef>
              <a:buClr>
                <a:srgbClr val="0000FF"/>
              </a:buClr>
              <a:buFont typeface="Oswald"/>
              <a:buAutoNum type="arabicParenR"/>
            </a:pPr>
            <a:r>
              <a:rPr i="1" lang="en">
                <a:solidFill>
                  <a:srgbClr val="0000FF"/>
                </a:solidFill>
                <a:latin typeface="Oswald"/>
                <a:ea typeface="Oswald"/>
                <a:cs typeface="Oswald"/>
                <a:sym typeface="Oswald"/>
              </a:rPr>
              <a:t>ODDLY…</a:t>
            </a:r>
            <a:r>
              <a:rPr lang="en">
                <a:solidFill>
                  <a:srgbClr val="0000FF"/>
                </a:solidFill>
                <a:latin typeface="Oswald"/>
                <a:ea typeface="Oswald"/>
                <a:cs typeface="Oswald"/>
                <a:sym typeface="Oswald"/>
              </a:rPr>
              <a:t> THE D of I READS LIKE A DIVORCE!</a:t>
            </a:r>
          </a:p>
          <a:p>
            <a:pPr indent="-228600" lvl="1" marL="914400" rtl="0">
              <a:spcBef>
                <a:spcPts val="0"/>
              </a:spcBef>
              <a:buClr>
                <a:srgbClr val="980000"/>
              </a:buClr>
              <a:buFont typeface="Oswald"/>
              <a:buAutoNum type="alphaLcParenR"/>
            </a:pPr>
            <a:r>
              <a:rPr lang="en">
                <a:solidFill>
                  <a:srgbClr val="980000"/>
                </a:solidFill>
                <a:latin typeface="Oswald"/>
                <a:ea typeface="Oswald"/>
                <a:cs typeface="Oswald"/>
                <a:sym typeface="Oswald"/>
              </a:rPr>
              <a:t>LAST PARAGRAPH… “THAT THESE UNITED COLONIES ARE, AND OF RIGHT OUGHT TO BE FREE AND INDEPENDENT STATES…”</a:t>
            </a:r>
          </a:p>
          <a:p>
            <a:pPr indent="-228600" lvl="1" marL="914400" rtl="0">
              <a:spcBef>
                <a:spcPts val="0"/>
              </a:spcBef>
              <a:buClr>
                <a:srgbClr val="980000"/>
              </a:buClr>
              <a:buFont typeface="Oswald"/>
              <a:buAutoNum type="alphaLcParenR"/>
            </a:pPr>
            <a:r>
              <a:rPr b="1" lang="en" u="sng">
                <a:solidFill>
                  <a:srgbClr val="980000"/>
                </a:solidFill>
                <a:latin typeface="Oswald"/>
                <a:ea typeface="Oswald"/>
                <a:cs typeface="Oswald"/>
                <a:sym typeface="Oswald"/>
              </a:rPr>
              <a:t>TWO KEY WORDS?</a:t>
            </a:r>
          </a:p>
          <a:p>
            <a:pPr indent="-228600" lvl="0" marL="457200" rtl="0">
              <a:spcBef>
                <a:spcPts val="0"/>
              </a:spcBef>
              <a:buClr>
                <a:srgbClr val="0000FF"/>
              </a:buClr>
              <a:buFont typeface="Oswald"/>
              <a:buAutoNum type="arabicParenR"/>
            </a:pPr>
            <a:r>
              <a:rPr lang="en">
                <a:solidFill>
                  <a:srgbClr val="0000FF"/>
                </a:solidFill>
                <a:latin typeface="Oswald"/>
                <a:ea typeface="Oswald"/>
                <a:cs typeface="Oswald"/>
                <a:sym typeface="Oswald"/>
              </a:rPr>
              <a:t>IN THE END… THE COLONIES WANT TO GET REMARRIED TO EACH OTHER</a:t>
            </a:r>
          </a:p>
          <a:p>
            <a:pPr indent="-228600" lvl="1" marL="914400">
              <a:spcBef>
                <a:spcPts val="0"/>
              </a:spcBef>
              <a:buClr>
                <a:srgbClr val="980000"/>
              </a:buClr>
              <a:buFont typeface="Oswald"/>
              <a:buAutoNum type="alphaLcParenR"/>
            </a:pPr>
            <a:r>
              <a:rPr lang="en">
                <a:solidFill>
                  <a:srgbClr val="980000"/>
                </a:solidFill>
                <a:latin typeface="Oswald"/>
                <a:ea typeface="Oswald"/>
                <a:cs typeface="Oswald"/>
                <a:sym typeface="Oswald"/>
              </a:rPr>
              <a:t>“... WE MUTUALLY PLEDGE TO EACH OTHER OUR LIVES, OUR FORTUNES, AND OUR SACRED HONOR.”</a:t>
            </a:r>
          </a:p>
        </p:txBody>
      </p:sp>
      <p:sp>
        <p:nvSpPr>
          <p:cNvPr id="465" name="Shape 46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66" name="Shape 466"/>
          <p:cNvPicPr preferRelativeResize="0"/>
          <p:nvPr/>
        </p:nvPicPr>
        <p:blipFill>
          <a:blip r:embed="rId3">
            <a:alphaModFix/>
          </a:blip>
          <a:stretch>
            <a:fillRect/>
          </a:stretch>
        </p:blipFill>
        <p:spPr>
          <a:xfrm>
            <a:off x="4832400" y="1468825"/>
            <a:ext cx="3999900" cy="3099899"/>
          </a:xfrm>
          <a:prstGeom prst="rect">
            <a:avLst/>
          </a:prstGeom>
          <a:noFill/>
          <a:ln>
            <a:noFill/>
          </a:ln>
        </p:spPr>
      </p:pic>
      <p:sp>
        <p:nvSpPr>
          <p:cNvPr id="467" name="Shape 467"/>
          <p:cNvSpPr txBox="1"/>
          <p:nvPr/>
        </p:nvSpPr>
        <p:spPr>
          <a:xfrm>
            <a:off x="5143500" y="4740650"/>
            <a:ext cx="2098500" cy="252900"/>
          </a:xfrm>
          <a:prstGeom prst="rect">
            <a:avLst/>
          </a:prstGeom>
          <a:noFill/>
          <a:ln>
            <a:noFill/>
          </a:ln>
        </p:spPr>
        <p:txBody>
          <a:bodyPr anchorCtr="0" anchor="t" bIns="91425" lIns="91425" rIns="91425" tIns="91425">
            <a:noAutofit/>
          </a:bodyPr>
          <a:lstStyle/>
          <a:p>
            <a:pPr lvl="0">
              <a:spcBef>
                <a:spcPts val="0"/>
              </a:spcBef>
              <a:buNone/>
            </a:pPr>
            <a:r>
              <a:rPr b="1" lang="en">
                <a:solidFill>
                  <a:srgbClr val="FF9900"/>
                </a:solidFill>
              </a:rPr>
              <a:t>** CLASS WEDDING**</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1" name="Shape 471"/>
        <p:cNvGrpSpPr/>
        <p:nvPr/>
      </p:nvGrpSpPr>
      <p:grpSpPr>
        <a:xfrm>
          <a:off x="0" y="0"/>
          <a:ext cx="0" cy="0"/>
          <a:chOff x="0" y="0"/>
          <a:chExt cx="0" cy="0"/>
        </a:xfrm>
      </p:grpSpPr>
      <p:sp>
        <p:nvSpPr>
          <p:cNvPr id="472" name="Shape 472"/>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WHAT ABOUT PERMISSION?</a:t>
            </a:r>
          </a:p>
        </p:txBody>
      </p:sp>
      <p:sp>
        <p:nvSpPr>
          <p:cNvPr id="473" name="Shape 473"/>
          <p:cNvSpPr txBox="1"/>
          <p:nvPr>
            <p:ph idx="1" type="body"/>
          </p:nvPr>
        </p:nvSpPr>
        <p:spPr>
          <a:xfrm>
            <a:off x="311700" y="1468825"/>
            <a:ext cx="4725000" cy="3557100"/>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IN A WEDDING, CONSENT MUST BE GIVEN</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FATHER GIVES AWAY THE BRIDE</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“SPEAK NOW OR FOREVER HOLD YOUR PEACE”</a:t>
            </a:r>
          </a:p>
          <a:p>
            <a:pPr lvl="0" rtl="0">
              <a:spcBef>
                <a:spcPts val="0"/>
              </a:spcBef>
              <a:buNone/>
            </a:pPr>
            <a:r>
              <a:rPr lang="en" u="sng">
                <a:latin typeface="Oswald"/>
                <a:ea typeface="Oswald"/>
                <a:cs typeface="Oswald"/>
                <a:sym typeface="Oswald"/>
              </a:rPr>
              <a:t>WHAT ABOUT DIVORCE?</a:t>
            </a:r>
          </a:p>
          <a:p>
            <a:pPr indent="-228600" lvl="0" marL="457200" rtl="0">
              <a:spcBef>
                <a:spcPts val="0"/>
              </a:spcBef>
              <a:buClr>
                <a:srgbClr val="0000FF"/>
              </a:buClr>
              <a:buFont typeface="Oswald"/>
              <a:buChar char="-"/>
            </a:pPr>
            <a:r>
              <a:rPr lang="en" u="sng">
                <a:solidFill>
                  <a:srgbClr val="0000FF"/>
                </a:solidFill>
                <a:latin typeface="Oswald"/>
                <a:ea typeface="Oswald"/>
                <a:cs typeface="Oswald"/>
                <a:sym typeface="Oswald"/>
              </a:rPr>
              <a:t>KGIII:</a:t>
            </a:r>
            <a:r>
              <a:rPr lang="en">
                <a:solidFill>
                  <a:srgbClr val="0000FF"/>
                </a:solidFill>
                <a:latin typeface="Oswald"/>
                <a:ea typeface="Oswald"/>
                <a:cs typeface="Oswald"/>
                <a:sym typeface="Oswald"/>
              </a:rPr>
              <a:t> SENT SHIPS TO ATTACK COLONIES</a:t>
            </a:r>
          </a:p>
          <a:p>
            <a:pPr indent="-228600" lvl="0" marL="457200" rtl="0">
              <a:spcBef>
                <a:spcPts val="0"/>
              </a:spcBef>
              <a:buClr>
                <a:srgbClr val="0000FF"/>
              </a:buClr>
              <a:buFont typeface="Oswald"/>
              <a:buChar char="-"/>
            </a:pPr>
            <a:r>
              <a:rPr lang="en" u="sng">
                <a:solidFill>
                  <a:srgbClr val="0000FF"/>
                </a:solidFill>
                <a:latin typeface="Oswald"/>
                <a:ea typeface="Oswald"/>
                <a:cs typeface="Oswald"/>
                <a:sym typeface="Oswald"/>
              </a:rPr>
              <a:t>COLONIES:</a:t>
            </a:r>
            <a:r>
              <a:rPr lang="en">
                <a:solidFill>
                  <a:srgbClr val="0000FF"/>
                </a:solidFill>
                <a:latin typeface="Oswald"/>
                <a:ea typeface="Oswald"/>
                <a:cs typeface="Oswald"/>
                <a:sym typeface="Oswald"/>
              </a:rPr>
              <a:t> WRITING A D of I</a:t>
            </a:r>
          </a:p>
          <a:p>
            <a:pPr lvl="0" rtl="0">
              <a:spcBef>
                <a:spcPts val="0"/>
              </a:spcBef>
              <a:buNone/>
            </a:pPr>
            <a:r>
              <a:rPr lang="en">
                <a:solidFill>
                  <a:srgbClr val="980000"/>
                </a:solidFill>
                <a:latin typeface="Oswald"/>
                <a:ea typeface="Oswald"/>
                <a:cs typeface="Oswald"/>
                <a:sym typeface="Oswald"/>
              </a:rPr>
              <a:t>THE DECLARATION OF INDEPENDENCE IS A SEARCH FOR CONSENT FROM ALL WHO READ IT… THE SIGNERS </a:t>
            </a:r>
            <a:r>
              <a:rPr lang="en" u="sng">
                <a:solidFill>
                  <a:srgbClr val="980000"/>
                </a:solidFill>
                <a:latin typeface="Oswald"/>
                <a:ea typeface="Oswald"/>
                <a:cs typeface="Oswald"/>
                <a:sym typeface="Oswald"/>
              </a:rPr>
              <a:t>WANTED</a:t>
            </a:r>
            <a:r>
              <a:rPr lang="en">
                <a:solidFill>
                  <a:srgbClr val="980000"/>
                </a:solidFill>
                <a:latin typeface="Oswald"/>
                <a:ea typeface="Oswald"/>
                <a:cs typeface="Oswald"/>
                <a:sym typeface="Oswald"/>
              </a:rPr>
              <a:t> THE PERMISSION OF ALL PEOPLE!!</a:t>
            </a:r>
          </a:p>
        </p:txBody>
      </p:sp>
      <p:sp>
        <p:nvSpPr>
          <p:cNvPr id="474" name="Shape 474"/>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75" name="Shape 475"/>
          <p:cNvPicPr preferRelativeResize="0"/>
          <p:nvPr/>
        </p:nvPicPr>
        <p:blipFill>
          <a:blip r:embed="rId3">
            <a:alphaModFix/>
          </a:blip>
          <a:stretch>
            <a:fillRect/>
          </a:stretch>
        </p:blipFill>
        <p:spPr>
          <a:xfrm>
            <a:off x="5475000" y="1468825"/>
            <a:ext cx="3357300" cy="30998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9" name="Shape 479"/>
        <p:cNvGrpSpPr/>
        <p:nvPr/>
      </p:nvGrpSpPr>
      <p:grpSpPr>
        <a:xfrm>
          <a:off x="0" y="0"/>
          <a:ext cx="0" cy="0"/>
          <a:chOff x="0" y="0"/>
          <a:chExt cx="0" cy="0"/>
        </a:xfrm>
      </p:grpSpPr>
      <p:sp>
        <p:nvSpPr>
          <p:cNvPr id="480" name="Shape 480">
            <a:hlinkClick r:id="rId3"/>
          </p:cNvPr>
          <p:cNvSpPr/>
          <p:nvPr/>
        </p:nvSpPr>
        <p:spPr>
          <a:xfrm>
            <a:off x="1208250" y="285275"/>
            <a:ext cx="6922349" cy="4522599"/>
          </a:xfrm>
          <a:prstGeom prst="rect">
            <a:avLst/>
          </a:prstGeom>
          <a:blipFill>
            <a:blip r:embed="rId4">
              <a:alphaModFix/>
            </a:blip>
            <a:stretch>
              <a:fillRect/>
            </a:stretch>
          </a:blipFill>
          <a:ln>
            <a:noFill/>
          </a:ln>
        </p:spPr>
      </p:sp>
      <p:sp>
        <p:nvSpPr>
          <p:cNvPr id="481" name="Shape 481"/>
          <p:cNvSpPr txBox="1"/>
          <p:nvPr/>
        </p:nvSpPr>
        <p:spPr>
          <a:xfrm>
            <a:off x="8214500" y="3993975"/>
            <a:ext cx="872400" cy="486600"/>
          </a:xfrm>
          <a:prstGeom prst="rect">
            <a:avLst/>
          </a:prstGeom>
          <a:noFill/>
          <a:ln>
            <a:noFill/>
          </a:ln>
        </p:spPr>
        <p:txBody>
          <a:bodyPr anchorCtr="0" anchor="t" bIns="91425" lIns="91425" rIns="91425" tIns="91425">
            <a:noAutofit/>
          </a:bodyPr>
          <a:lstStyle/>
          <a:p>
            <a:pPr lvl="0">
              <a:spcBef>
                <a:spcPts val="0"/>
              </a:spcBef>
              <a:buNone/>
            </a:pPr>
            <a:r>
              <a:rPr lang="en"/>
              <a:t>:52-2:01</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5" name="Shape 485"/>
        <p:cNvGrpSpPr/>
        <p:nvPr/>
      </p:nvGrpSpPr>
      <p:grpSpPr>
        <a:xfrm>
          <a:off x="0" y="0"/>
          <a:ext cx="0" cy="0"/>
          <a:chOff x="0" y="0"/>
          <a:chExt cx="0" cy="0"/>
        </a:xfrm>
      </p:grpSpPr>
      <p:sp>
        <p:nvSpPr>
          <p:cNvPr id="486" name="Shape 486"/>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REAL REASON</a:t>
            </a:r>
          </a:p>
        </p:txBody>
      </p:sp>
      <p:sp>
        <p:nvSpPr>
          <p:cNvPr id="487" name="Shape 487"/>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2400">
                <a:latin typeface="Oswald"/>
                <a:ea typeface="Oswald"/>
                <a:cs typeface="Oswald"/>
                <a:sym typeface="Oswald"/>
              </a:rPr>
              <a:t>THE DECLARATION OF INDEPENDENCE WAS MEANT </a:t>
            </a:r>
            <a:r>
              <a:rPr b="1" lang="en" sz="2400" u="sng">
                <a:latin typeface="Oswald"/>
                <a:ea typeface="Oswald"/>
                <a:cs typeface="Oswald"/>
                <a:sym typeface="Oswald"/>
              </a:rPr>
              <a:t>TO CREATE THE WILL TO REVOLT</a:t>
            </a:r>
          </a:p>
          <a:p>
            <a:pPr indent="-381000" lvl="0" marL="457200">
              <a:spcBef>
                <a:spcPts val="0"/>
              </a:spcBef>
              <a:buClr>
                <a:srgbClr val="0000FF"/>
              </a:buClr>
              <a:buSzPct val="100000"/>
              <a:buFont typeface="Oswald"/>
              <a:buChar char="-"/>
            </a:pPr>
            <a:r>
              <a:rPr lang="en" sz="2400">
                <a:solidFill>
                  <a:srgbClr val="0000FF"/>
                </a:solidFill>
                <a:latin typeface="Oswald"/>
                <a:ea typeface="Oswald"/>
                <a:cs typeface="Oswald"/>
                <a:sym typeface="Oswald"/>
              </a:rPr>
              <a:t>THE ENGINE IN A POWERFUL MACHINE WHICH COULD CHANGE THE WORLD</a:t>
            </a:r>
          </a:p>
        </p:txBody>
      </p:sp>
      <p:sp>
        <p:nvSpPr>
          <p:cNvPr id="488" name="Shape 488"/>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489" name="Shape 489"/>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3" name="Shape 493"/>
        <p:cNvGrpSpPr/>
        <p:nvPr/>
      </p:nvGrpSpPr>
      <p:grpSpPr>
        <a:xfrm>
          <a:off x="0" y="0"/>
          <a:ext cx="0" cy="0"/>
          <a:chOff x="0" y="0"/>
          <a:chExt cx="0" cy="0"/>
        </a:xfrm>
      </p:grpSpPr>
      <p:sp>
        <p:nvSpPr>
          <p:cNvPr id="494" name="Shape 494"/>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WORDS AND POWER</a:t>
            </a:r>
          </a:p>
        </p:txBody>
      </p:sp>
      <p:sp>
        <p:nvSpPr>
          <p:cNvPr id="495" name="Shape 495"/>
          <p:cNvSpPr txBox="1"/>
          <p:nvPr>
            <p:ph idx="1" type="body"/>
          </p:nvPr>
        </p:nvSpPr>
        <p:spPr>
          <a:xfrm>
            <a:off x="311700" y="1468825"/>
            <a:ext cx="3999899" cy="3428699"/>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COMING TO A CONSENSUS IS MESSY AND HECTIC</a:t>
            </a:r>
          </a:p>
          <a:p>
            <a:pPr indent="-228600" lvl="0" marL="457200" rtl="0">
              <a:lnSpc>
                <a:spcPct val="115000"/>
              </a:lnSpc>
              <a:spcBef>
                <a:spcPts val="0"/>
              </a:spcBef>
              <a:spcAft>
                <a:spcPts val="0"/>
              </a:spcAft>
              <a:buFont typeface="Oswald"/>
              <a:buChar char="-"/>
            </a:pPr>
            <a:r>
              <a:rPr lang="en" sz="1200" u="sng">
                <a:solidFill>
                  <a:schemeClr val="hlink"/>
                </a:solidFill>
                <a:latin typeface="Calibri"/>
                <a:ea typeface="Calibri"/>
                <a:cs typeface="Calibri"/>
                <a:sym typeface="Calibri"/>
                <a:hlinkClick r:id="rId3"/>
              </a:rPr>
              <a:t>http://classroom.monticello.org/kids/gallery/image/91/Jeffersons-Rough-Draft-of-the-Declaration-of-Independence/</a:t>
            </a:r>
          </a:p>
          <a:p>
            <a:pPr lvl="0" rtl="0">
              <a:lnSpc>
                <a:spcPct val="115000"/>
              </a:lnSpc>
              <a:spcBef>
                <a:spcPts val="0"/>
              </a:spcBef>
              <a:spcAft>
                <a:spcPts val="0"/>
              </a:spcAft>
              <a:buNone/>
            </a:pPr>
            <a:r>
              <a:t/>
            </a:r>
            <a:endParaRPr sz="1200">
              <a:solidFill>
                <a:srgbClr val="000000"/>
              </a:solidFill>
              <a:latin typeface="Calibri"/>
              <a:ea typeface="Calibri"/>
              <a:cs typeface="Calibri"/>
              <a:sym typeface="Calibri"/>
            </a:endParaRPr>
          </a:p>
          <a:p>
            <a:pPr lvl="0" rtl="0">
              <a:lnSpc>
                <a:spcPct val="115000"/>
              </a:lnSpc>
              <a:spcBef>
                <a:spcPts val="0"/>
              </a:spcBef>
              <a:spcAft>
                <a:spcPts val="0"/>
              </a:spcAft>
              <a:buNone/>
            </a:pPr>
            <a:r>
              <a:rPr lang="en">
                <a:solidFill>
                  <a:srgbClr val="000000"/>
                </a:solidFill>
                <a:latin typeface="Oswald"/>
                <a:ea typeface="Oswald"/>
                <a:cs typeface="Oswald"/>
                <a:sym typeface="Oswald"/>
              </a:rPr>
              <a:t>WHOMEVER COULD MASTER THE WRITTEN WORD... </a:t>
            </a:r>
            <a:r>
              <a:rPr lang="en" u="sng">
                <a:solidFill>
                  <a:srgbClr val="000000"/>
                </a:solidFill>
                <a:latin typeface="Oswald"/>
                <a:ea typeface="Oswald"/>
                <a:cs typeface="Oswald"/>
                <a:sym typeface="Oswald"/>
              </a:rPr>
              <a:t>HAD THE POWER!</a:t>
            </a:r>
          </a:p>
          <a:p>
            <a:pPr indent="-304800" lvl="0" marL="457200" rtl="0">
              <a:lnSpc>
                <a:spcPct val="115000"/>
              </a:lnSpc>
              <a:spcBef>
                <a:spcPts val="0"/>
              </a:spcBef>
              <a:spcAft>
                <a:spcPts val="0"/>
              </a:spcAft>
              <a:buClr>
                <a:srgbClr val="0000FF"/>
              </a:buClr>
              <a:buSzPct val="100000"/>
              <a:buFont typeface="Oswald"/>
              <a:buChar char="-"/>
            </a:pPr>
            <a:r>
              <a:rPr lang="en" sz="1200">
                <a:solidFill>
                  <a:srgbClr val="0000FF"/>
                </a:solidFill>
                <a:latin typeface="Oswald"/>
                <a:ea typeface="Oswald"/>
                <a:cs typeface="Oswald"/>
                <a:sym typeface="Oswald"/>
              </a:rPr>
              <a:t>EX: JAMES MADISON</a:t>
            </a:r>
          </a:p>
          <a:p>
            <a:pPr indent="-304800" lvl="1" marL="914400" rtl="0">
              <a:lnSpc>
                <a:spcPct val="115000"/>
              </a:lnSpc>
              <a:spcBef>
                <a:spcPts val="0"/>
              </a:spcBef>
              <a:spcAft>
                <a:spcPts val="0"/>
              </a:spcAft>
              <a:buClr>
                <a:srgbClr val="980000"/>
              </a:buClr>
              <a:buSzPct val="100000"/>
              <a:buFont typeface="Oswald"/>
              <a:buChar char="-"/>
            </a:pPr>
            <a:r>
              <a:rPr lang="en">
                <a:solidFill>
                  <a:srgbClr val="980000"/>
                </a:solidFill>
                <a:latin typeface="Oswald"/>
                <a:ea typeface="Oswald"/>
                <a:cs typeface="Oswald"/>
                <a:sym typeface="Oswald"/>
              </a:rPr>
              <a:t>HELPED DRAFT THE CONSTITUTION</a:t>
            </a:r>
          </a:p>
          <a:p>
            <a:pPr indent="-228600" lvl="1" marL="914400" rtl="0">
              <a:lnSpc>
                <a:spcPct val="115000"/>
              </a:lnSpc>
              <a:spcBef>
                <a:spcPts val="0"/>
              </a:spcBef>
              <a:spcAft>
                <a:spcPts val="0"/>
              </a:spcAft>
              <a:buClr>
                <a:srgbClr val="980000"/>
              </a:buClr>
              <a:buFont typeface="Oswald"/>
              <a:buChar char="-"/>
            </a:pPr>
            <a:r>
              <a:rPr lang="en">
                <a:solidFill>
                  <a:srgbClr val="980000"/>
                </a:solidFill>
                <a:latin typeface="Oswald"/>
                <a:ea typeface="Oswald"/>
                <a:cs typeface="Oswald"/>
                <a:sym typeface="Oswald"/>
              </a:rPr>
              <a:t>THE FEDERALIST PAPERS</a:t>
            </a:r>
          </a:p>
          <a:p>
            <a:pPr indent="-228600" lvl="1" marL="914400" rtl="0">
              <a:lnSpc>
                <a:spcPct val="115000"/>
              </a:lnSpc>
              <a:spcBef>
                <a:spcPts val="0"/>
              </a:spcBef>
              <a:spcAft>
                <a:spcPts val="0"/>
              </a:spcAft>
              <a:buClr>
                <a:srgbClr val="980000"/>
              </a:buClr>
              <a:buFont typeface="Oswald"/>
              <a:buChar char="-"/>
            </a:pPr>
            <a:r>
              <a:rPr lang="en">
                <a:solidFill>
                  <a:srgbClr val="980000"/>
                </a:solidFill>
                <a:latin typeface="Oswald"/>
                <a:ea typeface="Oswald"/>
                <a:cs typeface="Oswald"/>
                <a:sym typeface="Oswald"/>
              </a:rPr>
              <a:t>WASHINGTON’S FIRST INAUGURAL ADDRESS</a:t>
            </a:r>
          </a:p>
          <a:p>
            <a:pPr indent="-228600" lvl="1" marL="914400" rtl="0">
              <a:lnSpc>
                <a:spcPct val="115000"/>
              </a:lnSpc>
              <a:spcBef>
                <a:spcPts val="0"/>
              </a:spcBef>
              <a:spcAft>
                <a:spcPts val="0"/>
              </a:spcAft>
              <a:buClr>
                <a:srgbClr val="980000"/>
              </a:buClr>
              <a:buFont typeface="Oswald"/>
              <a:buChar char="-"/>
            </a:pPr>
            <a:r>
              <a:rPr lang="en">
                <a:solidFill>
                  <a:srgbClr val="980000"/>
                </a:solidFill>
                <a:latin typeface="Oswald"/>
                <a:ea typeface="Oswald"/>
                <a:cs typeface="Oswald"/>
                <a:sym typeface="Oswald"/>
              </a:rPr>
              <a:t>CONGRESSIONAL RESPONSE</a:t>
            </a:r>
          </a:p>
          <a:p>
            <a:pPr indent="-228600" lvl="1" marL="914400" rtl="0">
              <a:lnSpc>
                <a:spcPct val="115000"/>
              </a:lnSpc>
              <a:spcBef>
                <a:spcPts val="0"/>
              </a:spcBef>
              <a:spcAft>
                <a:spcPts val="0"/>
              </a:spcAft>
              <a:buClr>
                <a:srgbClr val="980000"/>
              </a:buClr>
              <a:buFont typeface="Oswald"/>
              <a:buChar char="-"/>
            </a:pPr>
            <a:r>
              <a:rPr lang="en">
                <a:solidFill>
                  <a:srgbClr val="980000"/>
                </a:solidFill>
                <a:latin typeface="Oswald"/>
                <a:ea typeface="Oswald"/>
                <a:cs typeface="Oswald"/>
                <a:sym typeface="Oswald"/>
              </a:rPr>
              <a:t>WASHINGTON’S RESPONSE TO CONGRESS</a:t>
            </a:r>
          </a:p>
        </p:txBody>
      </p:sp>
      <p:sp>
        <p:nvSpPr>
          <p:cNvPr id="496" name="Shape 496"/>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a:spcBef>
                <a:spcPts val="0"/>
              </a:spcBef>
              <a:buNone/>
            </a:pPr>
            <a:r>
              <a:rPr b="1" lang="en">
                <a:solidFill>
                  <a:srgbClr val="BF9000"/>
                </a:solidFill>
              </a:rPr>
              <a:t>“THE EARLY HISTORY OF OUR COUNTRY WAS MAINLY JAMES MADISON TALKING TO HIMSELF.”</a:t>
            </a:r>
          </a:p>
        </p:txBody>
      </p:sp>
      <p:pic>
        <p:nvPicPr>
          <p:cNvPr id="497" name="Shape 497"/>
          <p:cNvPicPr preferRelativeResize="0"/>
          <p:nvPr/>
        </p:nvPicPr>
        <p:blipFill>
          <a:blip r:embed="rId4">
            <a:alphaModFix/>
          </a:blip>
          <a:stretch>
            <a:fillRect/>
          </a:stretch>
        </p:blipFill>
        <p:spPr>
          <a:xfrm>
            <a:off x="5460750" y="1272525"/>
            <a:ext cx="2743199" cy="22669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sp>
        <p:nvSpPr>
          <p:cNvPr id="502" name="Shape 502"/>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DEMOCRATIC WRITING</a:t>
            </a:r>
          </a:p>
        </p:txBody>
      </p:sp>
      <p:sp>
        <p:nvSpPr>
          <p:cNvPr id="503" name="Shape 503"/>
          <p:cNvSpPr txBox="1"/>
          <p:nvPr>
            <p:ph idx="1" type="body"/>
          </p:nvPr>
        </p:nvSpPr>
        <p:spPr>
          <a:xfrm>
            <a:off x="311700" y="1468825"/>
            <a:ext cx="3999899" cy="3471599"/>
          </a:xfrm>
          <a:prstGeom prst="rect">
            <a:avLst/>
          </a:prstGeom>
        </p:spPr>
        <p:txBody>
          <a:bodyPr anchorCtr="0" anchor="t" bIns="91425" lIns="91425" rIns="91425" tIns="91425">
            <a:noAutofit/>
          </a:bodyPr>
          <a:lstStyle/>
          <a:p>
            <a:pPr lvl="0" rtl="0">
              <a:spcBef>
                <a:spcPts val="0"/>
              </a:spcBef>
              <a:buNone/>
            </a:pPr>
            <a:r>
              <a:rPr lang="en" sz="1800">
                <a:latin typeface="Oswald"/>
                <a:ea typeface="Oswald"/>
                <a:cs typeface="Oswald"/>
                <a:sym typeface="Oswald"/>
              </a:rPr>
              <a:t>THE PRESSURE OF WRITING THE D of I WAS </a:t>
            </a:r>
            <a:r>
              <a:rPr b="1" lang="en" sz="1800" u="sng">
                <a:latin typeface="Oswald"/>
                <a:ea typeface="Oswald"/>
                <a:cs typeface="Oswald"/>
                <a:sym typeface="Oswald"/>
              </a:rPr>
              <a:t>MONUMENTAL</a:t>
            </a:r>
            <a:r>
              <a:rPr lang="en" sz="1800">
                <a:latin typeface="Oswald"/>
                <a:ea typeface="Oswald"/>
                <a:cs typeface="Oswald"/>
                <a:sym typeface="Oswald"/>
              </a:rPr>
              <a:t> BECAUSE…</a:t>
            </a:r>
          </a:p>
          <a:p>
            <a:pPr lvl="0" rtl="0">
              <a:spcBef>
                <a:spcPts val="0"/>
              </a:spcBef>
              <a:buNone/>
            </a:pPr>
            <a:r>
              <a:rPr lang="en" sz="1800">
                <a:solidFill>
                  <a:srgbClr val="0000FF"/>
                </a:solidFill>
                <a:latin typeface="Oswald"/>
                <a:ea typeface="Oswald"/>
                <a:cs typeface="Oswald"/>
                <a:sym typeface="Oswald"/>
              </a:rPr>
              <a:t>EVERY WORD HAD TO BE PURPOSEFULLY CHOSEN</a:t>
            </a:r>
          </a:p>
          <a:p>
            <a:pPr lvl="0" rtl="0">
              <a:spcBef>
                <a:spcPts val="0"/>
              </a:spcBef>
              <a:buNone/>
            </a:pPr>
            <a:r>
              <a:rPr lang="en" sz="1800">
                <a:solidFill>
                  <a:srgbClr val="0000FF"/>
                </a:solidFill>
                <a:latin typeface="Oswald"/>
                <a:ea typeface="Oswald"/>
                <a:cs typeface="Oswald"/>
                <a:sym typeface="Oswald"/>
              </a:rPr>
              <a:t>THIS DOCUMENT REPRESENTED </a:t>
            </a:r>
            <a:r>
              <a:rPr b="1" lang="en" sz="1800">
                <a:solidFill>
                  <a:srgbClr val="0000FF"/>
                </a:solidFill>
                <a:latin typeface="Oswald"/>
                <a:ea typeface="Oswald"/>
                <a:cs typeface="Oswald"/>
                <a:sym typeface="Oswald"/>
              </a:rPr>
              <a:t>“WHO”</a:t>
            </a:r>
            <a:r>
              <a:rPr lang="en" sz="1800">
                <a:solidFill>
                  <a:srgbClr val="0000FF"/>
                </a:solidFill>
                <a:latin typeface="Oswald"/>
                <a:ea typeface="Oswald"/>
                <a:cs typeface="Oswald"/>
                <a:sym typeface="Oswald"/>
              </a:rPr>
              <a:t> AND </a:t>
            </a:r>
            <a:r>
              <a:rPr b="1" lang="en" sz="1800">
                <a:solidFill>
                  <a:srgbClr val="0000FF"/>
                </a:solidFill>
                <a:latin typeface="Oswald"/>
                <a:ea typeface="Oswald"/>
                <a:cs typeface="Oswald"/>
                <a:sym typeface="Oswald"/>
              </a:rPr>
              <a:t>“WHAT”</a:t>
            </a:r>
            <a:r>
              <a:rPr lang="en" sz="1800">
                <a:solidFill>
                  <a:srgbClr val="0000FF"/>
                </a:solidFill>
                <a:latin typeface="Oswald"/>
                <a:ea typeface="Oswald"/>
                <a:cs typeface="Oswald"/>
                <a:sym typeface="Oswald"/>
              </a:rPr>
              <a:t> AMERICA WAS AND IS</a:t>
            </a:r>
          </a:p>
          <a:p>
            <a:pPr lvl="0">
              <a:spcBef>
                <a:spcPts val="0"/>
              </a:spcBef>
              <a:buNone/>
            </a:pPr>
            <a:r>
              <a:rPr lang="en" sz="1800">
                <a:solidFill>
                  <a:srgbClr val="0000FF"/>
                </a:solidFill>
                <a:latin typeface="Oswald"/>
                <a:ea typeface="Oswald"/>
                <a:cs typeface="Oswald"/>
                <a:sym typeface="Oswald"/>
              </a:rPr>
              <a:t>THIS DOCUMENT DETERMINED HOW THE REST OF THE WORLD WOULD JUDGE US</a:t>
            </a:r>
          </a:p>
        </p:txBody>
      </p:sp>
      <p:sp>
        <p:nvSpPr>
          <p:cNvPr id="504" name="Shape 504"/>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505" name="Shape 505"/>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HOW WOULD YOU KNOW THIS SONG ???</a:t>
            </a:r>
          </a:p>
        </p:txBody>
      </p:sp>
      <p:sp>
        <p:nvSpPr>
          <p:cNvPr id="98" name="Shape 98">
            <a:hlinkClick r:id="rId3"/>
          </p:cNvPr>
          <p:cNvSpPr/>
          <p:nvPr/>
        </p:nvSpPr>
        <p:spPr>
          <a:xfrm>
            <a:off x="1625400" y="1381225"/>
            <a:ext cx="6031024" cy="3429000"/>
          </a:xfrm>
          <a:prstGeom prst="rect">
            <a:avLst/>
          </a:prstGeom>
          <a:blipFill>
            <a:blip r:embed="rId4">
              <a:alphaModFix/>
            </a:blip>
            <a:stretch>
              <a:fillRect/>
            </a:stretch>
          </a:blipFill>
          <a:ln>
            <a:noFill/>
          </a:ln>
        </p:spPr>
      </p:sp>
      <p:sp>
        <p:nvSpPr>
          <p:cNvPr id="99" name="Shape 99"/>
          <p:cNvSpPr txBox="1"/>
          <p:nvPr/>
        </p:nvSpPr>
        <p:spPr>
          <a:xfrm>
            <a:off x="7934475" y="4576750"/>
            <a:ext cx="973200" cy="278099"/>
          </a:xfrm>
          <a:prstGeom prst="rect">
            <a:avLst/>
          </a:prstGeom>
          <a:noFill/>
          <a:ln>
            <a:noFill/>
          </a:ln>
        </p:spPr>
        <p:txBody>
          <a:bodyPr anchorCtr="0" anchor="t" bIns="91425" lIns="91425" rIns="91425" tIns="91425">
            <a:noAutofit/>
          </a:bodyPr>
          <a:lstStyle/>
          <a:p>
            <a:pPr lvl="0">
              <a:spcBef>
                <a:spcPts val="0"/>
              </a:spcBef>
              <a:buNone/>
            </a:pPr>
            <a:r>
              <a:rPr lang="en"/>
              <a:t>:35-1:10</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9" name="Shape 509"/>
        <p:cNvGrpSpPr/>
        <p:nvPr/>
      </p:nvGrpSpPr>
      <p:grpSpPr>
        <a:xfrm>
          <a:off x="0" y="0"/>
          <a:ext cx="0" cy="0"/>
          <a:chOff x="0" y="0"/>
          <a:chExt cx="0" cy="0"/>
        </a:xfrm>
      </p:grpSpPr>
      <p:sp>
        <p:nvSpPr>
          <p:cNvPr id="510" name="Shape 510"/>
          <p:cNvSpPr txBox="1"/>
          <p:nvPr>
            <p:ph type="title"/>
          </p:nvPr>
        </p:nvSpPr>
        <p:spPr>
          <a:xfrm>
            <a:off x="430800" y="1889700"/>
            <a:ext cx="8282399" cy="1516500"/>
          </a:xfrm>
          <a:prstGeom prst="rect">
            <a:avLst/>
          </a:prstGeom>
        </p:spPr>
        <p:txBody>
          <a:bodyPr anchorCtr="0" anchor="ctr" bIns="91425" lIns="91425" rIns="91425" tIns="91425">
            <a:noAutofit/>
          </a:bodyPr>
          <a:lstStyle/>
          <a:p>
            <a:pPr lvl="0">
              <a:spcBef>
                <a:spcPts val="0"/>
              </a:spcBef>
              <a:buNone/>
            </a:pPr>
            <a:r>
              <a:rPr lang="en"/>
              <a:t>READING THE DECLARATION OF INDEPENDENCE</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4" name="Shape 514"/>
        <p:cNvGrpSpPr/>
        <p:nvPr/>
      </p:nvGrpSpPr>
      <p:grpSpPr>
        <a:xfrm>
          <a:off x="0" y="0"/>
          <a:ext cx="0" cy="0"/>
          <a:chOff x="0" y="0"/>
          <a:chExt cx="0" cy="0"/>
        </a:xfrm>
      </p:grpSpPr>
      <p:sp>
        <p:nvSpPr>
          <p:cNvPr id="515" name="Shape 51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WHAT IS IT ALL ABOUT?</a:t>
            </a:r>
          </a:p>
        </p:txBody>
      </p:sp>
      <p:sp>
        <p:nvSpPr>
          <p:cNvPr id="516" name="Shape 516"/>
          <p:cNvSpPr txBox="1"/>
          <p:nvPr>
            <p:ph idx="1" type="body"/>
          </p:nvPr>
        </p:nvSpPr>
        <p:spPr>
          <a:xfrm>
            <a:off x="311700" y="1468825"/>
            <a:ext cx="3999899" cy="3396600"/>
          </a:xfrm>
          <a:prstGeom prst="rect">
            <a:avLst/>
          </a:prstGeom>
        </p:spPr>
        <p:txBody>
          <a:bodyPr anchorCtr="0" anchor="t" bIns="91425" lIns="91425" rIns="91425" tIns="91425">
            <a:noAutofit/>
          </a:bodyPr>
          <a:lstStyle/>
          <a:p>
            <a:pPr lvl="0" rtl="0">
              <a:spcBef>
                <a:spcPts val="0"/>
              </a:spcBef>
              <a:buNone/>
            </a:pPr>
            <a:r>
              <a:rPr lang="en" u="sng">
                <a:latin typeface="Oswald"/>
                <a:ea typeface="Oswald"/>
                <a:cs typeface="Oswald"/>
                <a:sym typeface="Oswald"/>
              </a:rPr>
              <a:t>TWO CORE IDEAS</a:t>
            </a:r>
            <a:r>
              <a:rPr lang="en">
                <a:latin typeface="Oswald"/>
                <a:ea typeface="Oswald"/>
                <a:cs typeface="Oswald"/>
                <a:sym typeface="Oswald"/>
              </a:rPr>
              <a:t>: </a:t>
            </a:r>
            <a:r>
              <a:rPr b="1" lang="en">
                <a:latin typeface="Oswald"/>
                <a:ea typeface="Oswald"/>
                <a:cs typeface="Oswald"/>
                <a:sym typeface="Oswald"/>
              </a:rPr>
              <a:t>EQUALITY, FREEDOM</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“ALL MEN ARE CREATED EQUAL”...????</a:t>
            </a:r>
          </a:p>
          <a:p>
            <a:pPr indent="-228600" lvl="0" marL="457200" rtl="0">
              <a:spcBef>
                <a:spcPts val="0"/>
              </a:spcBef>
              <a:buClr>
                <a:srgbClr val="0000FF"/>
              </a:buClr>
              <a:buFont typeface="Oswald"/>
              <a:buChar char="-"/>
            </a:pPr>
            <a:r>
              <a:rPr b="1" lang="en">
                <a:solidFill>
                  <a:srgbClr val="0000FF"/>
                </a:solidFill>
                <a:latin typeface="Oswald"/>
                <a:ea typeface="Oswald"/>
                <a:cs typeface="Oswald"/>
                <a:sym typeface="Oswald"/>
              </a:rPr>
              <a:t>EQUAL</a:t>
            </a:r>
            <a:r>
              <a:rPr lang="en">
                <a:solidFill>
                  <a:srgbClr val="0000FF"/>
                </a:solidFill>
                <a:latin typeface="Oswald"/>
                <a:ea typeface="Oswald"/>
                <a:cs typeface="Oswald"/>
                <a:sym typeface="Oswald"/>
              </a:rPr>
              <a:t> DOES NOT MEAN </a:t>
            </a:r>
            <a:r>
              <a:rPr lang="en" u="sng">
                <a:solidFill>
                  <a:srgbClr val="0000FF"/>
                </a:solidFill>
                <a:latin typeface="Oswald"/>
                <a:ea typeface="Oswald"/>
                <a:cs typeface="Oswald"/>
                <a:sym typeface="Oswald"/>
              </a:rPr>
              <a:t>SAME</a:t>
            </a:r>
          </a:p>
          <a:p>
            <a:pPr lvl="0" rtl="0">
              <a:spcBef>
                <a:spcPts val="0"/>
              </a:spcBef>
              <a:buNone/>
            </a:pPr>
            <a:r>
              <a:rPr lang="en" u="sng">
                <a:latin typeface="Oswald"/>
                <a:ea typeface="Oswald"/>
                <a:cs typeface="Oswald"/>
                <a:sym typeface="Oswald"/>
              </a:rPr>
              <a:t>THE SIGNERS’ ARGUMENT</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EQUAL IN THAT WE ARE ALL HUMAN BEINGS</a:t>
            </a:r>
          </a:p>
          <a:p>
            <a:pPr lvl="0" rtl="0">
              <a:spcBef>
                <a:spcPts val="0"/>
              </a:spcBef>
              <a:buNone/>
            </a:pPr>
            <a:r>
              <a:t/>
            </a:r>
            <a:endParaRPr>
              <a:solidFill>
                <a:srgbClr val="0000FF"/>
              </a:solidFill>
              <a:latin typeface="Oswald"/>
              <a:ea typeface="Oswald"/>
              <a:cs typeface="Oswald"/>
              <a:sym typeface="Oswald"/>
            </a:endParaRPr>
          </a:p>
          <a:p>
            <a:pPr lvl="0" algn="ctr">
              <a:spcBef>
                <a:spcPts val="0"/>
              </a:spcBef>
              <a:buNone/>
            </a:pPr>
            <a:r>
              <a:rPr b="1" i="1" lang="en" sz="1800">
                <a:solidFill>
                  <a:srgbClr val="980000"/>
                </a:solidFill>
                <a:latin typeface="Oswald"/>
                <a:ea typeface="Oswald"/>
                <a:cs typeface="Oswald"/>
                <a:sym typeface="Oswald"/>
              </a:rPr>
              <a:t>EQUALITY IS THE FOUNDATION OF FREEDOM</a:t>
            </a:r>
          </a:p>
        </p:txBody>
      </p:sp>
      <p:sp>
        <p:nvSpPr>
          <p:cNvPr id="517" name="Shape 51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518" name="Shape 518"/>
          <p:cNvPicPr preferRelativeResize="0"/>
          <p:nvPr/>
        </p:nvPicPr>
        <p:blipFill>
          <a:blip r:embed="rId3">
            <a:alphaModFix/>
          </a:blip>
          <a:stretch>
            <a:fillRect/>
          </a:stretch>
        </p:blipFill>
        <p:spPr>
          <a:xfrm>
            <a:off x="4832400" y="1468825"/>
            <a:ext cx="2043424" cy="1535999"/>
          </a:xfrm>
          <a:prstGeom prst="rect">
            <a:avLst/>
          </a:prstGeom>
          <a:noFill/>
          <a:ln>
            <a:noFill/>
          </a:ln>
        </p:spPr>
      </p:pic>
      <p:pic>
        <p:nvPicPr>
          <p:cNvPr id="519" name="Shape 519"/>
          <p:cNvPicPr preferRelativeResize="0"/>
          <p:nvPr/>
        </p:nvPicPr>
        <p:blipFill>
          <a:blip r:embed="rId4">
            <a:alphaModFix/>
          </a:blip>
          <a:stretch>
            <a:fillRect/>
          </a:stretch>
        </p:blipFill>
        <p:spPr>
          <a:xfrm>
            <a:off x="6875825" y="1468825"/>
            <a:ext cx="1956475" cy="1563900"/>
          </a:xfrm>
          <a:prstGeom prst="rect">
            <a:avLst/>
          </a:prstGeom>
          <a:noFill/>
          <a:ln>
            <a:noFill/>
          </a:ln>
        </p:spPr>
      </p:pic>
      <p:pic>
        <p:nvPicPr>
          <p:cNvPr id="520" name="Shape 520"/>
          <p:cNvPicPr preferRelativeResize="0"/>
          <p:nvPr/>
        </p:nvPicPr>
        <p:blipFill>
          <a:blip r:embed="rId5">
            <a:alphaModFix/>
          </a:blip>
          <a:stretch>
            <a:fillRect/>
          </a:stretch>
        </p:blipFill>
        <p:spPr>
          <a:xfrm>
            <a:off x="4832400" y="3032725"/>
            <a:ext cx="2043425" cy="1536000"/>
          </a:xfrm>
          <a:prstGeom prst="rect">
            <a:avLst/>
          </a:prstGeom>
          <a:noFill/>
          <a:ln>
            <a:noFill/>
          </a:ln>
        </p:spPr>
      </p:pic>
      <p:pic>
        <p:nvPicPr>
          <p:cNvPr id="521" name="Shape 521"/>
          <p:cNvPicPr preferRelativeResize="0"/>
          <p:nvPr/>
        </p:nvPicPr>
        <p:blipFill>
          <a:blip r:embed="rId6">
            <a:alphaModFix/>
          </a:blip>
          <a:stretch>
            <a:fillRect/>
          </a:stretch>
        </p:blipFill>
        <p:spPr>
          <a:xfrm>
            <a:off x="6875825" y="3032725"/>
            <a:ext cx="1956475" cy="1536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5" name="Shape 525"/>
        <p:cNvGrpSpPr/>
        <p:nvPr/>
      </p:nvGrpSpPr>
      <p:grpSpPr>
        <a:xfrm>
          <a:off x="0" y="0"/>
          <a:ext cx="0" cy="0"/>
          <a:chOff x="0" y="0"/>
          <a:chExt cx="0" cy="0"/>
        </a:xfrm>
      </p:grpSpPr>
      <p:sp>
        <p:nvSpPr>
          <p:cNvPr id="526" name="Shape 526"/>
          <p:cNvSpPr txBox="1"/>
          <p:nvPr>
            <p:ph type="title"/>
          </p:nvPr>
        </p:nvSpPr>
        <p:spPr>
          <a:xfrm>
            <a:off x="311700" y="147650"/>
            <a:ext cx="8520600" cy="733500"/>
          </a:xfrm>
          <a:prstGeom prst="rect">
            <a:avLst/>
          </a:prstGeom>
        </p:spPr>
        <p:txBody>
          <a:bodyPr anchorCtr="0" anchor="b" bIns="91425" lIns="91425" rIns="91425" tIns="91425">
            <a:noAutofit/>
          </a:bodyPr>
          <a:lstStyle/>
          <a:p>
            <a:pPr lvl="0" algn="ctr">
              <a:spcBef>
                <a:spcPts val="0"/>
              </a:spcBef>
              <a:buNone/>
            </a:pPr>
            <a:r>
              <a:rPr lang="en"/>
              <a:t>THE INTRODUCTION IS EVERYTHING!!</a:t>
            </a:r>
          </a:p>
        </p:txBody>
      </p:sp>
      <p:sp>
        <p:nvSpPr>
          <p:cNvPr id="527" name="Shape 527"/>
          <p:cNvSpPr txBox="1"/>
          <p:nvPr/>
        </p:nvSpPr>
        <p:spPr>
          <a:xfrm>
            <a:off x="7585200" y="4094650"/>
            <a:ext cx="1107599" cy="243300"/>
          </a:xfrm>
          <a:prstGeom prst="rect">
            <a:avLst/>
          </a:prstGeom>
          <a:noFill/>
          <a:ln>
            <a:noFill/>
          </a:ln>
        </p:spPr>
        <p:txBody>
          <a:bodyPr anchorCtr="0" anchor="t" bIns="91425" lIns="91425" rIns="91425" tIns="91425">
            <a:noAutofit/>
          </a:bodyPr>
          <a:lstStyle/>
          <a:p>
            <a:pPr lvl="0">
              <a:spcBef>
                <a:spcPts val="0"/>
              </a:spcBef>
              <a:buNone/>
            </a:pPr>
            <a:r>
              <a:rPr lang="en"/>
              <a:t>Start: 1:00</a:t>
            </a:r>
          </a:p>
        </p:txBody>
      </p:sp>
      <p:sp>
        <p:nvSpPr>
          <p:cNvPr descr="Ethan and team take on their most impossible mission yet, eradicating the Syndicate - an International rogue organization as highly skilled as they are, committed to destroying the IMF.  For full movie: http://dayt.se/forum/showthread.php?6644-Mission-Impossible-Rogue-Nation-%282015%29-1080p-HDRip-Download-Online-Streaming" id="528" name="Shape 528" title="Mission Impossible Rogue Nation Plane scene full">
            <a:hlinkClick r:id="rId3"/>
          </p:cNvPr>
          <p:cNvSpPr/>
          <p:nvPr/>
        </p:nvSpPr>
        <p:spPr>
          <a:xfrm>
            <a:off x="1461525" y="881150"/>
            <a:ext cx="5967975" cy="4004700"/>
          </a:xfrm>
          <a:prstGeom prst="rect">
            <a:avLst/>
          </a:prstGeom>
          <a:blipFill>
            <a:blip r:embed="rId4">
              <a:alphaModFix/>
            </a:blip>
            <a:stretch>
              <a:fillRect/>
            </a:stretch>
          </a:blipFill>
          <a:ln>
            <a:noFill/>
          </a:ln>
        </p:spPr>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2" name="Shape 532"/>
        <p:cNvGrpSpPr/>
        <p:nvPr/>
      </p:nvGrpSpPr>
      <p:grpSpPr>
        <a:xfrm>
          <a:off x="0" y="0"/>
          <a:ext cx="0" cy="0"/>
          <a:chOff x="0" y="0"/>
          <a:chExt cx="0" cy="0"/>
        </a:xfrm>
      </p:grpSpPr>
      <p:sp>
        <p:nvSpPr>
          <p:cNvPr id="533" name="Shape 53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JUST ANOTHER WORD FOR RIVER...</a:t>
            </a:r>
          </a:p>
        </p:txBody>
      </p:sp>
      <p:sp>
        <p:nvSpPr>
          <p:cNvPr id="534" name="Shape 534"/>
          <p:cNvSpPr txBox="1"/>
          <p:nvPr>
            <p:ph idx="1" type="body"/>
          </p:nvPr>
        </p:nvSpPr>
        <p:spPr>
          <a:xfrm>
            <a:off x="160400" y="1468825"/>
            <a:ext cx="4151100" cy="3460799"/>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 READ “When in…”  to   “...with another.”</a:t>
            </a:r>
          </a:p>
          <a:p>
            <a:pPr lvl="0" rtl="0">
              <a:spcBef>
                <a:spcPts val="0"/>
              </a:spcBef>
              <a:buNone/>
            </a:pPr>
            <a:r>
              <a:rPr lang="en" sz="1800">
                <a:latin typeface="Oswald"/>
                <a:ea typeface="Oswald"/>
                <a:cs typeface="Oswald"/>
                <a:sym typeface="Oswald"/>
              </a:rPr>
              <a:t>WHY BOTHER WITH </a:t>
            </a:r>
            <a:r>
              <a:rPr lang="en" sz="1800" u="sng">
                <a:latin typeface="Oswald"/>
                <a:ea typeface="Oswald"/>
                <a:cs typeface="Oswald"/>
                <a:sym typeface="Oswald"/>
              </a:rPr>
              <a:t>“IN THE COURSE OF HUMAN EVENTS”</a:t>
            </a:r>
            <a:r>
              <a:rPr lang="en" sz="1800">
                <a:latin typeface="Oswald"/>
                <a:ea typeface="Oswald"/>
                <a:cs typeface="Oswald"/>
                <a:sym typeface="Oswald"/>
              </a:rPr>
              <a:t>??</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LIKE A RIVER’S FLOW, HUMAN EVENTS CAN BE ALTERED</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“WHEN IN THE COURSE…” TELLS THE READER THIS DECLARATION </a:t>
            </a:r>
            <a:r>
              <a:rPr lang="en" u="sng">
                <a:solidFill>
                  <a:srgbClr val="0000FF"/>
                </a:solidFill>
                <a:latin typeface="Oswald"/>
                <a:ea typeface="Oswald"/>
                <a:cs typeface="Oswald"/>
                <a:sym typeface="Oswald"/>
              </a:rPr>
              <a:t>WAS NOT DONE ON A WHIM</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PAST EVENTS WERE TAKEN INTO ACCOUNT</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THIS KNOWLEDGE FORCED THE SIGNERS TO CUT A NEW PATH</a:t>
            </a:r>
          </a:p>
          <a:p>
            <a:pPr lvl="0">
              <a:spcBef>
                <a:spcPts val="0"/>
              </a:spcBef>
              <a:buNone/>
            </a:pPr>
            <a:r>
              <a:t/>
            </a:r>
            <a:endParaRPr>
              <a:latin typeface="Oswald"/>
              <a:ea typeface="Oswald"/>
              <a:cs typeface="Oswald"/>
              <a:sym typeface="Oswald"/>
            </a:endParaRPr>
          </a:p>
        </p:txBody>
      </p:sp>
      <p:sp>
        <p:nvSpPr>
          <p:cNvPr id="535" name="Shape 53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a:spcBef>
                <a:spcPts val="0"/>
              </a:spcBef>
              <a:buNone/>
            </a:pPr>
            <a:r>
              <a:t/>
            </a:r>
            <a:endParaRPr>
              <a:solidFill>
                <a:srgbClr val="BF9000"/>
              </a:solidFill>
              <a:latin typeface="Oswald"/>
              <a:ea typeface="Oswald"/>
              <a:cs typeface="Oswald"/>
              <a:sym typeface="Oswald"/>
            </a:endParaRPr>
          </a:p>
        </p:txBody>
      </p:sp>
      <p:pic>
        <p:nvPicPr>
          <p:cNvPr id="536" name="Shape 536"/>
          <p:cNvPicPr preferRelativeResize="0"/>
          <p:nvPr/>
        </p:nvPicPr>
        <p:blipFill>
          <a:blip r:embed="rId3">
            <a:alphaModFix/>
          </a:blip>
          <a:stretch>
            <a:fillRect/>
          </a:stretch>
        </p:blipFill>
        <p:spPr>
          <a:xfrm>
            <a:off x="4832400" y="1468825"/>
            <a:ext cx="3999900" cy="30999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0" name="Shape 540"/>
        <p:cNvGrpSpPr/>
        <p:nvPr/>
      </p:nvGrpSpPr>
      <p:grpSpPr>
        <a:xfrm>
          <a:off x="0" y="0"/>
          <a:ext cx="0" cy="0"/>
          <a:chOff x="0" y="0"/>
          <a:chExt cx="0" cy="0"/>
        </a:xfrm>
      </p:grpSpPr>
      <p:sp>
        <p:nvSpPr>
          <p:cNvPr id="541" name="Shape 54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JUST ANOTHER WORD FOR RIVER...</a:t>
            </a:r>
          </a:p>
        </p:txBody>
      </p:sp>
      <p:sp>
        <p:nvSpPr>
          <p:cNvPr id="542" name="Shape 542"/>
          <p:cNvSpPr txBox="1"/>
          <p:nvPr>
            <p:ph idx="1" type="body"/>
          </p:nvPr>
        </p:nvSpPr>
        <p:spPr>
          <a:xfrm>
            <a:off x="311700" y="1468825"/>
            <a:ext cx="3999899" cy="3375300"/>
          </a:xfrm>
          <a:prstGeom prst="rect">
            <a:avLst/>
          </a:prstGeom>
        </p:spPr>
        <p:txBody>
          <a:bodyPr anchorCtr="0" anchor="t" bIns="91425" lIns="91425" rIns="91425" tIns="91425">
            <a:noAutofit/>
          </a:bodyPr>
          <a:lstStyle/>
          <a:p>
            <a:pPr lvl="0" rtl="0">
              <a:spcBef>
                <a:spcPts val="0"/>
              </a:spcBef>
              <a:buNone/>
            </a:pPr>
            <a:r>
              <a:rPr lang="en" sz="1800" u="sng">
                <a:latin typeface="Oswald"/>
                <a:ea typeface="Oswald"/>
                <a:cs typeface="Oswald"/>
                <a:sym typeface="Oswald"/>
              </a:rPr>
              <a:t>WHY IS THIS IMPORTANT?</a:t>
            </a:r>
          </a:p>
          <a:p>
            <a:pPr lvl="0" rtl="0">
              <a:spcBef>
                <a:spcPts val="0"/>
              </a:spcBef>
              <a:buNone/>
            </a:pPr>
            <a:r>
              <a:t/>
            </a:r>
            <a:endParaRPr sz="1800">
              <a:latin typeface="Oswald"/>
              <a:ea typeface="Oswald"/>
              <a:cs typeface="Oswald"/>
              <a:sym typeface="Oswald"/>
            </a:endParaRPr>
          </a:p>
          <a:p>
            <a:pPr indent="0" lvl="0" marL="457200">
              <a:lnSpc>
                <a:spcPct val="115000"/>
              </a:lnSpc>
              <a:spcBef>
                <a:spcPts val="0"/>
              </a:spcBef>
              <a:spcAft>
                <a:spcPts val="0"/>
              </a:spcAft>
              <a:buNone/>
            </a:pPr>
            <a:r>
              <a:rPr lang="en" sz="2400">
                <a:solidFill>
                  <a:srgbClr val="0000FF"/>
                </a:solidFill>
                <a:latin typeface="Oswald"/>
                <a:ea typeface="Oswald"/>
                <a:cs typeface="Oswald"/>
                <a:sym typeface="Oswald"/>
              </a:rPr>
              <a:t>It is our job as citizens to recognize when “the river” </a:t>
            </a:r>
            <a:r>
              <a:rPr lang="en" sz="2400">
                <a:solidFill>
                  <a:srgbClr val="BF9000"/>
                </a:solidFill>
                <a:latin typeface="Oswald"/>
                <a:ea typeface="Oswald"/>
                <a:cs typeface="Oswald"/>
                <a:sym typeface="Oswald"/>
              </a:rPr>
              <a:t>(a.k.a. human events)</a:t>
            </a:r>
            <a:r>
              <a:rPr lang="en" sz="2400">
                <a:solidFill>
                  <a:srgbClr val="0000FF"/>
                </a:solidFill>
                <a:latin typeface="Oswald"/>
                <a:ea typeface="Oswald"/>
                <a:cs typeface="Oswald"/>
                <a:sym typeface="Oswald"/>
              </a:rPr>
              <a:t> MUST BE ALTERED thus avoiding being controlled</a:t>
            </a:r>
          </a:p>
        </p:txBody>
      </p:sp>
      <p:sp>
        <p:nvSpPr>
          <p:cNvPr id="543" name="Shape 543"/>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544" name="Shape 544"/>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8" name="Shape 548"/>
        <p:cNvGrpSpPr/>
        <p:nvPr/>
      </p:nvGrpSpPr>
      <p:grpSpPr>
        <a:xfrm>
          <a:off x="0" y="0"/>
          <a:ext cx="0" cy="0"/>
          <a:chOff x="0" y="0"/>
          <a:chExt cx="0" cy="0"/>
        </a:xfrm>
      </p:grpSpPr>
      <p:sp>
        <p:nvSpPr>
          <p:cNvPr id="549" name="Shape 54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ONE PEOPLE...</a:t>
            </a:r>
          </a:p>
        </p:txBody>
      </p:sp>
      <p:sp>
        <p:nvSpPr>
          <p:cNvPr id="550" name="Shape 550"/>
          <p:cNvSpPr txBox="1"/>
          <p:nvPr>
            <p:ph idx="1" type="body"/>
          </p:nvPr>
        </p:nvSpPr>
        <p:spPr>
          <a:xfrm>
            <a:off x="160400" y="1468825"/>
            <a:ext cx="4501799" cy="3503699"/>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QUITE AN ODD CHOICE OF WORDS: “...IT BECOMES NECESSARY FOR </a:t>
            </a:r>
            <a:r>
              <a:rPr b="1" lang="en" u="sng">
                <a:latin typeface="Oswald"/>
                <a:ea typeface="Oswald"/>
                <a:cs typeface="Oswald"/>
                <a:sym typeface="Oswald"/>
              </a:rPr>
              <a:t>ONE PEOPLE</a:t>
            </a:r>
            <a:r>
              <a:rPr b="1" lang="en">
                <a:latin typeface="Oswald"/>
                <a:ea typeface="Oswald"/>
                <a:cs typeface="Oswald"/>
                <a:sym typeface="Oswald"/>
              </a:rPr>
              <a:t>…”</a:t>
            </a:r>
          </a:p>
          <a:p>
            <a:pPr lvl="0" rtl="0">
              <a:spcBef>
                <a:spcPts val="0"/>
              </a:spcBef>
              <a:buNone/>
            </a:pPr>
            <a:r>
              <a:rPr lang="en">
                <a:solidFill>
                  <a:srgbClr val="0000FF"/>
                </a:solidFill>
                <a:latin typeface="Oswald"/>
                <a:ea typeface="Oswald"/>
                <a:cs typeface="Oswald"/>
                <a:sym typeface="Oswald"/>
              </a:rPr>
              <a:t>HOW ARE WE “ONE PEOPLE”??</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FROM VARIOUS PARTS OF EUROPE</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SOME WANTED RELIGIOUS FREEDOM, JOBS, ESCAPE THE LAW, ETC.</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OUR HISTORY IS “</a:t>
            </a:r>
            <a:r>
              <a:rPr b="1" lang="en">
                <a:solidFill>
                  <a:srgbClr val="980000"/>
                </a:solidFill>
                <a:latin typeface="Oswald"/>
                <a:ea typeface="Oswald"/>
                <a:cs typeface="Oswald"/>
                <a:sym typeface="Oswald"/>
              </a:rPr>
              <a:t>ENGLISH</a:t>
            </a:r>
            <a:r>
              <a:rPr lang="en">
                <a:solidFill>
                  <a:srgbClr val="980000"/>
                </a:solidFill>
                <a:latin typeface="Oswald"/>
                <a:ea typeface="Oswald"/>
                <a:cs typeface="Oswald"/>
                <a:sym typeface="Oswald"/>
              </a:rPr>
              <a:t>”</a:t>
            </a:r>
          </a:p>
          <a:p>
            <a:pPr indent="-228600" lvl="1" marL="914400" rtl="0">
              <a:spcBef>
                <a:spcPts val="0"/>
              </a:spcBef>
              <a:buClr>
                <a:srgbClr val="BF9000"/>
              </a:buClr>
              <a:buFont typeface="Oswald"/>
              <a:buChar char="-"/>
            </a:pPr>
            <a:r>
              <a:rPr lang="en">
                <a:solidFill>
                  <a:srgbClr val="BF9000"/>
                </a:solidFill>
                <a:latin typeface="Oswald"/>
                <a:ea typeface="Oswald"/>
                <a:cs typeface="Oswald"/>
                <a:sym typeface="Oswald"/>
              </a:rPr>
              <a:t>LANGUAGE</a:t>
            </a:r>
          </a:p>
          <a:p>
            <a:pPr indent="-228600" lvl="1" marL="914400" rtl="0">
              <a:spcBef>
                <a:spcPts val="0"/>
              </a:spcBef>
              <a:buClr>
                <a:srgbClr val="BF9000"/>
              </a:buClr>
              <a:buFont typeface="Oswald"/>
              <a:buChar char="-"/>
            </a:pPr>
            <a:r>
              <a:rPr lang="en">
                <a:solidFill>
                  <a:srgbClr val="BF9000"/>
                </a:solidFill>
                <a:latin typeface="Oswald"/>
                <a:ea typeface="Oswald"/>
                <a:cs typeface="Oswald"/>
                <a:sym typeface="Oswald"/>
              </a:rPr>
              <a:t>RELIGION</a:t>
            </a:r>
          </a:p>
          <a:p>
            <a:pPr indent="-228600" lvl="1" marL="914400" rtl="0">
              <a:spcBef>
                <a:spcPts val="0"/>
              </a:spcBef>
              <a:buClr>
                <a:srgbClr val="BF9000"/>
              </a:buClr>
              <a:buFont typeface="Oswald"/>
              <a:buChar char="-"/>
            </a:pPr>
            <a:r>
              <a:rPr lang="en">
                <a:solidFill>
                  <a:srgbClr val="BF9000"/>
                </a:solidFill>
                <a:latin typeface="Oswald"/>
                <a:ea typeface="Oswald"/>
                <a:cs typeface="Oswald"/>
                <a:sym typeface="Oswald"/>
              </a:rPr>
              <a:t>FOOD</a:t>
            </a:r>
          </a:p>
          <a:p>
            <a:pPr indent="-228600" lvl="1" marL="914400" rtl="0">
              <a:spcBef>
                <a:spcPts val="0"/>
              </a:spcBef>
              <a:buClr>
                <a:srgbClr val="BF9000"/>
              </a:buClr>
              <a:buFont typeface="Oswald"/>
              <a:buChar char="-"/>
            </a:pPr>
            <a:r>
              <a:rPr lang="en">
                <a:solidFill>
                  <a:srgbClr val="BF9000"/>
                </a:solidFill>
                <a:latin typeface="Oswald"/>
                <a:ea typeface="Oswald"/>
                <a:cs typeface="Oswald"/>
                <a:sym typeface="Oswald"/>
              </a:rPr>
              <a:t>DRESS</a:t>
            </a:r>
          </a:p>
          <a:p>
            <a:pPr indent="-228600" lvl="1" marL="914400">
              <a:spcBef>
                <a:spcPts val="0"/>
              </a:spcBef>
              <a:buClr>
                <a:srgbClr val="BF9000"/>
              </a:buClr>
              <a:buFont typeface="Oswald"/>
              <a:buChar char="-"/>
            </a:pPr>
            <a:r>
              <a:rPr lang="en">
                <a:solidFill>
                  <a:srgbClr val="BF9000"/>
                </a:solidFill>
                <a:latin typeface="Oswald"/>
                <a:ea typeface="Oswald"/>
                <a:cs typeface="Oswald"/>
                <a:sym typeface="Oswald"/>
              </a:rPr>
              <a:t>EDUCATION</a:t>
            </a:r>
          </a:p>
        </p:txBody>
      </p:sp>
      <p:sp>
        <p:nvSpPr>
          <p:cNvPr id="551" name="Shape 55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552" name="Shape 552"/>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6" name="Shape 556"/>
        <p:cNvGrpSpPr/>
        <p:nvPr/>
      </p:nvGrpSpPr>
      <p:grpSpPr>
        <a:xfrm>
          <a:off x="0" y="0"/>
          <a:ext cx="0" cy="0"/>
          <a:chOff x="0" y="0"/>
          <a:chExt cx="0" cy="0"/>
        </a:xfrm>
      </p:grpSpPr>
      <p:sp>
        <p:nvSpPr>
          <p:cNvPr id="557" name="Shape 557"/>
          <p:cNvSpPr txBox="1"/>
          <p:nvPr>
            <p:ph type="title"/>
          </p:nvPr>
        </p:nvSpPr>
        <p:spPr>
          <a:xfrm>
            <a:off x="311700" y="129150"/>
            <a:ext cx="8520599" cy="733499"/>
          </a:xfrm>
          <a:prstGeom prst="rect">
            <a:avLst/>
          </a:prstGeom>
        </p:spPr>
        <p:txBody>
          <a:bodyPr anchorCtr="0" anchor="b" bIns="91425" lIns="91425" rIns="91425" tIns="91425">
            <a:noAutofit/>
          </a:bodyPr>
          <a:lstStyle/>
          <a:p>
            <a:pPr lvl="0" algn="ctr">
              <a:spcBef>
                <a:spcPts val="0"/>
              </a:spcBef>
              <a:buNone/>
            </a:pPr>
            <a:r>
              <a:rPr lang="en"/>
              <a:t>GETTING DRESSED FOR SCHOOL IS TOUGH!</a:t>
            </a:r>
          </a:p>
        </p:txBody>
      </p:sp>
      <p:sp>
        <p:nvSpPr>
          <p:cNvPr id="558" name="Shape 558">
            <a:hlinkClick r:id="rId3"/>
          </p:cNvPr>
          <p:cNvSpPr/>
          <p:nvPr/>
        </p:nvSpPr>
        <p:spPr>
          <a:xfrm>
            <a:off x="1845950" y="862650"/>
            <a:ext cx="5487525" cy="4003949"/>
          </a:xfrm>
          <a:prstGeom prst="rect">
            <a:avLst/>
          </a:prstGeom>
          <a:blipFill>
            <a:blip r:embed="rId4">
              <a:alphaModFix/>
            </a:blip>
            <a:stretch>
              <a:fillRect/>
            </a:stretch>
          </a:blipFill>
          <a:ln>
            <a:noFill/>
          </a:ln>
        </p:spPr>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2" name="Shape 562"/>
        <p:cNvGrpSpPr/>
        <p:nvPr/>
      </p:nvGrpSpPr>
      <p:grpSpPr>
        <a:xfrm>
          <a:off x="0" y="0"/>
          <a:ext cx="0" cy="0"/>
          <a:chOff x="0" y="0"/>
          <a:chExt cx="0" cy="0"/>
        </a:xfrm>
      </p:grpSpPr>
      <p:sp>
        <p:nvSpPr>
          <p:cNvPr id="563" name="Shape 56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ONE PEOPLE...</a:t>
            </a:r>
          </a:p>
        </p:txBody>
      </p:sp>
      <p:sp>
        <p:nvSpPr>
          <p:cNvPr id="564" name="Shape 564"/>
          <p:cNvSpPr txBox="1"/>
          <p:nvPr>
            <p:ph idx="1" type="body"/>
          </p:nvPr>
        </p:nvSpPr>
        <p:spPr>
          <a:xfrm>
            <a:off x="311700" y="1468825"/>
            <a:ext cx="3999899" cy="3428699"/>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HOW COULD THE SIGNERS BELIEVE THE COLONISTS WERE “</a:t>
            </a:r>
            <a:r>
              <a:rPr b="1" lang="en" u="sng">
                <a:latin typeface="Oswald"/>
                <a:ea typeface="Oswald"/>
                <a:cs typeface="Oswald"/>
                <a:sym typeface="Oswald"/>
              </a:rPr>
              <a:t>ONE PEOPLE</a:t>
            </a:r>
            <a:r>
              <a:rPr lang="en">
                <a:latin typeface="Oswald"/>
                <a:ea typeface="Oswald"/>
                <a:cs typeface="Oswald"/>
                <a:sym typeface="Oswald"/>
              </a:rPr>
              <a:t>”??</a:t>
            </a:r>
          </a:p>
          <a:p>
            <a:pPr indent="-228600" lvl="0" marL="457200" rtl="0">
              <a:spcBef>
                <a:spcPts val="0"/>
              </a:spcBef>
              <a:buFont typeface="Oswald"/>
              <a:buChar char="-"/>
            </a:pPr>
            <a:r>
              <a:rPr lang="en">
                <a:solidFill>
                  <a:srgbClr val="0000FF"/>
                </a:solidFill>
                <a:latin typeface="Oswald"/>
                <a:ea typeface="Oswald"/>
                <a:cs typeface="Oswald"/>
                <a:sym typeface="Oswald"/>
              </a:rPr>
              <a:t>ACCORDING TO THINKERS OF THE PAST</a:t>
            </a:r>
            <a:r>
              <a:rPr lang="en">
                <a:latin typeface="Oswald"/>
                <a:ea typeface="Oswald"/>
                <a:cs typeface="Oswald"/>
                <a:sym typeface="Oswald"/>
              </a:rPr>
              <a:t> </a:t>
            </a:r>
            <a:r>
              <a:rPr lang="en">
                <a:solidFill>
                  <a:srgbClr val="BF9000"/>
                </a:solidFill>
                <a:latin typeface="Oswald"/>
                <a:ea typeface="Oswald"/>
                <a:cs typeface="Oswald"/>
                <a:sym typeface="Oswald"/>
              </a:rPr>
              <a:t>(JOHN LOCKE, THOMAS HOBBES, ETC.)</a:t>
            </a:r>
            <a:r>
              <a:rPr lang="en">
                <a:solidFill>
                  <a:srgbClr val="0000FF"/>
                </a:solidFill>
                <a:latin typeface="Oswald"/>
                <a:ea typeface="Oswald"/>
                <a:cs typeface="Oswald"/>
                <a:sym typeface="Oswald"/>
              </a:rPr>
              <a:t>, POLITICAL RULE IS ONLY NEEDED BECAUSE INDIVIDUALS UNITE UNDER </a:t>
            </a:r>
            <a:r>
              <a:rPr b="1" lang="en" u="sng">
                <a:solidFill>
                  <a:srgbClr val="0000FF"/>
                </a:solidFill>
                <a:latin typeface="Oswald"/>
                <a:ea typeface="Oswald"/>
                <a:cs typeface="Oswald"/>
                <a:sym typeface="Oswald"/>
              </a:rPr>
              <a:t>COMMON POLITICAL BELIEFS</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THE AMERICAN STATES ARE </a:t>
            </a:r>
            <a:r>
              <a:rPr b="1" lang="en">
                <a:solidFill>
                  <a:srgbClr val="0000FF"/>
                </a:solidFill>
                <a:latin typeface="Oswald"/>
                <a:ea typeface="Oswald"/>
                <a:cs typeface="Oswald"/>
                <a:sym typeface="Oswald"/>
              </a:rPr>
              <a:t>ONE PEOPLE</a:t>
            </a:r>
            <a:r>
              <a:rPr lang="en">
                <a:solidFill>
                  <a:srgbClr val="0000FF"/>
                </a:solidFill>
                <a:latin typeface="Oswald"/>
                <a:ea typeface="Oswald"/>
                <a:cs typeface="Oswald"/>
                <a:sym typeface="Oswald"/>
              </a:rPr>
              <a:t> BECAUSE THEIR BELIEFS ARE UNITED</a:t>
            </a:r>
          </a:p>
          <a:p>
            <a:pPr lvl="0" algn="ctr">
              <a:spcBef>
                <a:spcPts val="0"/>
              </a:spcBef>
              <a:buNone/>
            </a:pPr>
            <a:r>
              <a:rPr lang="en" sz="2400">
                <a:solidFill>
                  <a:srgbClr val="980000"/>
                </a:solidFill>
                <a:latin typeface="Oswald"/>
                <a:ea typeface="Oswald"/>
                <a:cs typeface="Oswald"/>
                <a:sym typeface="Oswald"/>
              </a:rPr>
              <a:t>WE ARE NO LONGER LITTLE BROTHER!</a:t>
            </a:r>
          </a:p>
        </p:txBody>
      </p:sp>
      <p:sp>
        <p:nvSpPr>
          <p:cNvPr id="565" name="Shape 56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566" name="Shape 566"/>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0" name="Shape 570"/>
        <p:cNvGrpSpPr/>
        <p:nvPr/>
      </p:nvGrpSpPr>
      <p:grpSpPr>
        <a:xfrm>
          <a:off x="0" y="0"/>
          <a:ext cx="0" cy="0"/>
          <a:chOff x="0" y="0"/>
          <a:chExt cx="0" cy="0"/>
        </a:xfrm>
      </p:grpSpPr>
      <p:sp>
        <p:nvSpPr>
          <p:cNvPr id="571" name="Shape 57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WE ARE YOUR EQUALS… ????</a:t>
            </a:r>
          </a:p>
        </p:txBody>
      </p:sp>
      <p:sp>
        <p:nvSpPr>
          <p:cNvPr id="572" name="Shape 572"/>
          <p:cNvSpPr txBox="1"/>
          <p:nvPr>
            <p:ph idx="1" type="body"/>
          </p:nvPr>
        </p:nvSpPr>
        <p:spPr>
          <a:xfrm>
            <a:off x="139025" y="1468825"/>
            <a:ext cx="4480499" cy="3099900"/>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**READ </a:t>
            </a:r>
            <a:r>
              <a:rPr lang="en" u="sng">
                <a:latin typeface="Oswald"/>
                <a:ea typeface="Oswald"/>
                <a:cs typeface="Oswald"/>
                <a:sym typeface="Oswald"/>
              </a:rPr>
              <a:t>“To dissolve the political bands...of Nature’s God entitles them.”</a:t>
            </a:r>
          </a:p>
          <a:p>
            <a:pPr indent="-304800" lvl="0" marL="457200" rtl="0">
              <a:lnSpc>
                <a:spcPct val="115000"/>
              </a:lnSpc>
              <a:spcBef>
                <a:spcPts val="0"/>
              </a:spcBef>
              <a:spcAft>
                <a:spcPts val="0"/>
              </a:spcAft>
              <a:buClr>
                <a:srgbClr val="0000FF"/>
              </a:buClr>
              <a:buSzPct val="100000"/>
              <a:buFont typeface="Oswald"/>
              <a:buChar char="-"/>
            </a:pPr>
            <a:r>
              <a:rPr b="1" lang="en">
                <a:solidFill>
                  <a:srgbClr val="0000FF"/>
                </a:solidFill>
                <a:latin typeface="Oswald"/>
                <a:ea typeface="Oswald"/>
                <a:cs typeface="Oswald"/>
                <a:sym typeface="Oswald"/>
              </a:rPr>
              <a:t>England:</a:t>
            </a:r>
            <a:r>
              <a:rPr lang="en" sz="1200">
                <a:solidFill>
                  <a:srgbClr val="0000FF"/>
                </a:solidFill>
                <a:latin typeface="Oswald"/>
                <a:ea typeface="Oswald"/>
                <a:cs typeface="Oswald"/>
                <a:sym typeface="Oswald"/>
              </a:rPr>
              <a:t> </a:t>
            </a:r>
          </a:p>
          <a:p>
            <a:pPr indent="-228600" lvl="1" marL="9144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3 x the population of the American Colonies</a:t>
            </a:r>
          </a:p>
          <a:p>
            <a:pPr indent="-228600" lvl="1" marL="9144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#1 Navy in the world</a:t>
            </a:r>
          </a:p>
          <a:p>
            <a:pPr indent="-228600" lvl="1" marL="9144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One of the wealthiest nations in the world</a:t>
            </a:r>
          </a:p>
          <a:p>
            <a:pPr indent="-228600" lvl="1" marL="9144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Army was littered with experienced soldiers and schools of war</a:t>
            </a:r>
          </a:p>
          <a:p>
            <a:pPr indent="-228600" lvl="1" marL="9144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The British govnt. and legal system dates back to 1066</a:t>
            </a:r>
          </a:p>
          <a:p>
            <a:pPr indent="-228600" lvl="0" marL="457200" rtl="0">
              <a:lnSpc>
                <a:spcPct val="115000"/>
              </a:lnSpc>
              <a:spcBef>
                <a:spcPts val="0"/>
              </a:spcBef>
              <a:spcAft>
                <a:spcPts val="0"/>
              </a:spcAft>
              <a:buClr>
                <a:srgbClr val="0000FF"/>
              </a:buClr>
              <a:buFont typeface="Oswald"/>
              <a:buChar char="-"/>
            </a:pPr>
            <a:r>
              <a:rPr b="1" lang="en">
                <a:solidFill>
                  <a:srgbClr val="0000FF"/>
                </a:solidFill>
                <a:latin typeface="Oswald"/>
                <a:ea typeface="Oswald"/>
                <a:cs typeface="Oswald"/>
                <a:sym typeface="Oswald"/>
              </a:rPr>
              <a:t>Colonies:</a:t>
            </a:r>
          </a:p>
          <a:p>
            <a:pPr indent="-228600" lvl="1" marL="9144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CC had no power to tax citizens to raise $$</a:t>
            </a:r>
          </a:p>
          <a:p>
            <a:pPr indent="-228600" lvl="1" marL="9144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No national army existed yet (local militias)</a:t>
            </a:r>
          </a:p>
          <a:p>
            <a:pPr indent="-228600" lvl="1" marL="91440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No national system of laws existed till 1783 (each colony  had their own laws)</a:t>
            </a:r>
          </a:p>
        </p:txBody>
      </p:sp>
      <p:sp>
        <p:nvSpPr>
          <p:cNvPr id="573" name="Shape 573"/>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574" name="Shape 574"/>
          <p:cNvPicPr preferRelativeResize="0"/>
          <p:nvPr/>
        </p:nvPicPr>
        <p:blipFill>
          <a:blip r:embed="rId3">
            <a:alphaModFix/>
          </a:blip>
          <a:stretch>
            <a:fillRect/>
          </a:stretch>
        </p:blipFill>
        <p:spPr>
          <a:xfrm>
            <a:off x="4832400" y="1476375"/>
            <a:ext cx="3999899" cy="3099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8" name="Shape 578"/>
        <p:cNvGrpSpPr/>
        <p:nvPr/>
      </p:nvGrpSpPr>
      <p:grpSpPr>
        <a:xfrm>
          <a:off x="0" y="0"/>
          <a:ext cx="0" cy="0"/>
          <a:chOff x="0" y="0"/>
          <a:chExt cx="0" cy="0"/>
        </a:xfrm>
      </p:grpSpPr>
      <p:sp>
        <p:nvSpPr>
          <p:cNvPr id="579" name="Shape 57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WE ARE YOUR EQUALS…???</a:t>
            </a:r>
          </a:p>
        </p:txBody>
      </p:sp>
      <p:sp>
        <p:nvSpPr>
          <p:cNvPr id="580" name="Shape 580"/>
          <p:cNvSpPr txBox="1"/>
          <p:nvPr>
            <p:ph idx="1" type="body"/>
          </p:nvPr>
        </p:nvSpPr>
        <p:spPr>
          <a:xfrm>
            <a:off x="311700" y="1468825"/>
            <a:ext cx="4254299" cy="3524999"/>
          </a:xfrm>
          <a:prstGeom prst="rect">
            <a:avLst/>
          </a:prstGeom>
        </p:spPr>
        <p:txBody>
          <a:bodyPr anchorCtr="0" anchor="t" bIns="91425" lIns="91425" rIns="91425" tIns="91425">
            <a:noAutofit/>
          </a:bodyPr>
          <a:lstStyle/>
          <a:p>
            <a:pPr lvl="0" rtl="0">
              <a:spcBef>
                <a:spcPts val="0"/>
              </a:spcBef>
              <a:buNone/>
            </a:pPr>
            <a:r>
              <a:rPr b="1" lang="en">
                <a:solidFill>
                  <a:srgbClr val="BF9000"/>
                </a:solidFill>
                <a:latin typeface="Oswald"/>
                <a:ea typeface="Oswald"/>
                <a:cs typeface="Oswald"/>
                <a:sym typeface="Oswald"/>
              </a:rPr>
              <a:t>**IN YOUR MIND, WHAT CAN MAKE YOU INDEPENDENT?**</a:t>
            </a:r>
          </a:p>
          <a:p>
            <a:pPr indent="0" lvl="0" marL="0" rtl="0">
              <a:lnSpc>
                <a:spcPct val="115000"/>
              </a:lnSpc>
              <a:spcBef>
                <a:spcPts val="0"/>
              </a:spcBef>
              <a:spcAft>
                <a:spcPts val="0"/>
              </a:spcAft>
              <a:buNone/>
            </a:pPr>
            <a:r>
              <a:rPr lang="en">
                <a:solidFill>
                  <a:srgbClr val="0000FF"/>
                </a:solidFill>
                <a:latin typeface="Oswald"/>
                <a:ea typeface="Oswald"/>
                <a:cs typeface="Oswald"/>
                <a:sym typeface="Oswald"/>
              </a:rPr>
              <a:t>HOW COULD THE SIGNERS HAVE POSSIBLY BELIEVED THE AMERICAN COLONIES WERE EQUAL TO ENGLAND?</a:t>
            </a:r>
          </a:p>
          <a:p>
            <a:pPr indent="-304800" lvl="0" marL="457200" rtl="0">
              <a:lnSpc>
                <a:spcPct val="115000"/>
              </a:lnSpc>
              <a:spcBef>
                <a:spcPts val="0"/>
              </a:spcBef>
              <a:spcAft>
                <a:spcPts val="0"/>
              </a:spcAft>
              <a:buClr>
                <a:srgbClr val="980000"/>
              </a:buClr>
              <a:buSzPct val="100000"/>
              <a:buFont typeface="Oswald"/>
              <a:buChar char="-"/>
            </a:pPr>
            <a:r>
              <a:rPr lang="en" sz="1200">
                <a:solidFill>
                  <a:srgbClr val="980000"/>
                </a:solidFill>
                <a:latin typeface="Oswald"/>
                <a:ea typeface="Oswald"/>
                <a:cs typeface="Oswald"/>
                <a:sym typeface="Oswald"/>
              </a:rPr>
              <a:t>not based on </a:t>
            </a:r>
            <a:r>
              <a:rPr lang="en" sz="1200" u="sng">
                <a:solidFill>
                  <a:srgbClr val="980000"/>
                </a:solidFill>
                <a:latin typeface="Oswald"/>
                <a:ea typeface="Oswald"/>
                <a:cs typeface="Oswald"/>
                <a:sym typeface="Oswald"/>
              </a:rPr>
              <a:t>wealth</a:t>
            </a:r>
            <a:r>
              <a:rPr lang="en" sz="1200">
                <a:solidFill>
                  <a:srgbClr val="980000"/>
                </a:solidFill>
                <a:latin typeface="Oswald"/>
                <a:ea typeface="Oswald"/>
                <a:cs typeface="Oswald"/>
                <a:sym typeface="Oswald"/>
              </a:rPr>
              <a:t>, </a:t>
            </a:r>
            <a:r>
              <a:rPr lang="en" sz="1200" u="sng">
                <a:solidFill>
                  <a:srgbClr val="980000"/>
                </a:solidFill>
                <a:latin typeface="Oswald"/>
                <a:ea typeface="Oswald"/>
                <a:cs typeface="Oswald"/>
                <a:sym typeface="Oswald"/>
              </a:rPr>
              <a:t>territory</a:t>
            </a:r>
            <a:r>
              <a:rPr lang="en" sz="1200">
                <a:solidFill>
                  <a:srgbClr val="980000"/>
                </a:solidFill>
                <a:latin typeface="Oswald"/>
                <a:ea typeface="Oswald"/>
                <a:cs typeface="Oswald"/>
                <a:sym typeface="Oswald"/>
              </a:rPr>
              <a:t>, etc.</a:t>
            </a:r>
          </a:p>
          <a:p>
            <a:pPr lvl="0" rtl="0">
              <a:lnSpc>
                <a:spcPct val="115000"/>
              </a:lnSpc>
              <a:spcBef>
                <a:spcPts val="0"/>
              </a:spcBef>
              <a:spcAft>
                <a:spcPts val="0"/>
              </a:spcAft>
              <a:buNone/>
            </a:pPr>
            <a:r>
              <a:t/>
            </a:r>
            <a:endParaRPr sz="1200">
              <a:solidFill>
                <a:srgbClr val="980000"/>
              </a:solidFill>
              <a:latin typeface="Oswald"/>
              <a:ea typeface="Oswald"/>
              <a:cs typeface="Oswald"/>
              <a:sym typeface="Oswald"/>
            </a:endParaRPr>
          </a:p>
          <a:p>
            <a:pPr indent="-304800" lvl="0" marL="457200" rtl="0">
              <a:lnSpc>
                <a:spcPct val="115000"/>
              </a:lnSpc>
              <a:spcBef>
                <a:spcPts val="0"/>
              </a:spcBef>
              <a:spcAft>
                <a:spcPts val="0"/>
              </a:spcAft>
              <a:buClr>
                <a:srgbClr val="980000"/>
              </a:buClr>
              <a:buSzPct val="100000"/>
              <a:buFont typeface="Oswald"/>
              <a:buChar char="-"/>
            </a:pPr>
            <a:r>
              <a:rPr lang="en" sz="1200">
                <a:solidFill>
                  <a:srgbClr val="980000"/>
                </a:solidFill>
                <a:latin typeface="Oswald"/>
                <a:ea typeface="Oswald"/>
                <a:cs typeface="Oswald"/>
                <a:sym typeface="Oswald"/>
              </a:rPr>
              <a:t>The same as England... colonists have shown the ability to become a self-organizing, individual political unit (EX: colonial conventions, Continental Congresses)</a:t>
            </a:r>
          </a:p>
          <a:p>
            <a:pPr lvl="0" rtl="0">
              <a:lnSpc>
                <a:spcPct val="115000"/>
              </a:lnSpc>
              <a:spcBef>
                <a:spcPts val="0"/>
              </a:spcBef>
              <a:spcAft>
                <a:spcPts val="0"/>
              </a:spcAft>
              <a:buNone/>
            </a:pPr>
            <a:r>
              <a:t/>
            </a:r>
            <a:endParaRPr sz="1200">
              <a:solidFill>
                <a:srgbClr val="980000"/>
              </a:solidFill>
              <a:latin typeface="Oswald"/>
              <a:ea typeface="Oswald"/>
              <a:cs typeface="Oswald"/>
              <a:sym typeface="Oswald"/>
            </a:endParaRPr>
          </a:p>
          <a:p>
            <a:pPr indent="-304800" lvl="0" marL="457200" rtl="0">
              <a:lnSpc>
                <a:spcPct val="115000"/>
              </a:lnSpc>
              <a:spcBef>
                <a:spcPts val="0"/>
              </a:spcBef>
              <a:spcAft>
                <a:spcPts val="0"/>
              </a:spcAft>
              <a:buClr>
                <a:srgbClr val="980000"/>
              </a:buClr>
              <a:buSzPct val="100000"/>
              <a:buFont typeface="Oswald"/>
              <a:buChar char="-"/>
            </a:pPr>
            <a:r>
              <a:rPr b="1" lang="en" sz="1200">
                <a:solidFill>
                  <a:srgbClr val="980000"/>
                </a:solidFill>
                <a:latin typeface="Oswald"/>
                <a:ea typeface="Oswald"/>
                <a:cs typeface="Oswald"/>
                <a:sym typeface="Oswald"/>
              </a:rPr>
              <a:t>No longer “colonies” BUT “states”</a:t>
            </a:r>
            <a:r>
              <a:rPr lang="en" sz="1200">
                <a:solidFill>
                  <a:srgbClr val="980000"/>
                </a:solidFill>
                <a:latin typeface="Oswald"/>
                <a:ea typeface="Oswald"/>
                <a:cs typeface="Oswald"/>
                <a:sym typeface="Oswald"/>
              </a:rPr>
              <a:t> (states do for themselves, colonies DO NOT)</a:t>
            </a:r>
          </a:p>
          <a:p>
            <a:pPr lvl="0" rtl="0">
              <a:lnSpc>
                <a:spcPct val="115000"/>
              </a:lnSpc>
              <a:spcBef>
                <a:spcPts val="0"/>
              </a:spcBef>
              <a:spcAft>
                <a:spcPts val="0"/>
              </a:spcAft>
              <a:buNone/>
            </a:pPr>
            <a:r>
              <a:t/>
            </a:r>
            <a:endParaRPr sz="1200">
              <a:solidFill>
                <a:srgbClr val="980000"/>
              </a:solidFill>
              <a:latin typeface="Oswald"/>
              <a:ea typeface="Oswald"/>
              <a:cs typeface="Oswald"/>
              <a:sym typeface="Oswald"/>
            </a:endParaRPr>
          </a:p>
          <a:p>
            <a:pPr indent="-304800" lvl="0" marL="457200" rtl="0">
              <a:lnSpc>
                <a:spcPct val="115000"/>
              </a:lnSpc>
              <a:spcBef>
                <a:spcPts val="0"/>
              </a:spcBef>
              <a:spcAft>
                <a:spcPts val="0"/>
              </a:spcAft>
              <a:buClr>
                <a:srgbClr val="980000"/>
              </a:buClr>
              <a:buSzPct val="100000"/>
              <a:buFont typeface="Oswald"/>
              <a:buChar char="-"/>
            </a:pPr>
            <a:r>
              <a:rPr lang="en" sz="1200">
                <a:solidFill>
                  <a:srgbClr val="980000"/>
                </a:solidFill>
                <a:latin typeface="Oswald"/>
                <a:ea typeface="Oswald"/>
                <a:cs typeface="Oswald"/>
                <a:sym typeface="Oswald"/>
              </a:rPr>
              <a:t>WE ARE EQUAL IN THE POWER TO ORGANIZE POLITICALLY… </a:t>
            </a:r>
            <a:r>
              <a:rPr b="1" lang="en" sz="1200">
                <a:solidFill>
                  <a:srgbClr val="980000"/>
                </a:solidFill>
                <a:latin typeface="Oswald"/>
                <a:ea typeface="Oswald"/>
                <a:cs typeface="Oswald"/>
                <a:sym typeface="Oswald"/>
              </a:rPr>
              <a:t>WE ARE NOT THE SAME IN ALL THINGS ADMITTEDLY</a:t>
            </a:r>
          </a:p>
          <a:p>
            <a:pPr lvl="0">
              <a:spcBef>
                <a:spcPts val="0"/>
              </a:spcBef>
              <a:buNone/>
            </a:pPr>
            <a:r>
              <a:t/>
            </a:r>
            <a:endParaRPr>
              <a:latin typeface="Oswald"/>
              <a:ea typeface="Oswald"/>
              <a:cs typeface="Oswald"/>
              <a:sym typeface="Oswald"/>
            </a:endParaRPr>
          </a:p>
        </p:txBody>
      </p:sp>
      <p:sp>
        <p:nvSpPr>
          <p:cNvPr id="581" name="Shape 58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582" name="Shape 582"/>
          <p:cNvPicPr preferRelativeResize="0"/>
          <p:nvPr/>
        </p:nvPicPr>
        <p:blipFill>
          <a:blip r:embed="rId3">
            <a:alphaModFix/>
          </a:blip>
          <a:stretch>
            <a:fillRect/>
          </a:stretch>
        </p:blipFill>
        <p:spPr>
          <a:xfrm>
            <a:off x="4832400" y="1499550"/>
            <a:ext cx="3999900" cy="3099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WHAT CAN THE WRITERS TEACH US?</a:t>
            </a:r>
          </a:p>
        </p:txBody>
      </p:sp>
      <p:sp>
        <p:nvSpPr>
          <p:cNvPr id="105" name="Shape 105"/>
          <p:cNvSpPr txBox="1"/>
          <p:nvPr>
            <p:ph idx="1" type="body"/>
          </p:nvPr>
        </p:nvSpPr>
        <p:spPr>
          <a:xfrm>
            <a:off x="311700" y="1468825"/>
            <a:ext cx="3999899" cy="3514199"/>
          </a:xfrm>
          <a:prstGeom prst="rect">
            <a:avLst/>
          </a:prstGeom>
        </p:spPr>
        <p:txBody>
          <a:bodyPr anchorCtr="0" anchor="t" bIns="91425" lIns="91425" rIns="91425" tIns="91425">
            <a:noAutofit/>
          </a:bodyPr>
          <a:lstStyle/>
          <a:p>
            <a:pPr lvl="0" rtl="0" algn="ctr">
              <a:spcBef>
                <a:spcPts val="0"/>
              </a:spcBef>
              <a:buNone/>
            </a:pPr>
            <a:r>
              <a:rPr lang="en" sz="2400" u="sng">
                <a:latin typeface="Oswald"/>
                <a:ea typeface="Oswald"/>
                <a:cs typeface="Oswald"/>
                <a:sym typeface="Oswald"/>
              </a:rPr>
              <a:t>SACRIFICE</a:t>
            </a:r>
          </a:p>
          <a:p>
            <a:pPr lvl="0" rtl="0" algn="ctr">
              <a:spcBef>
                <a:spcPts val="0"/>
              </a:spcBef>
              <a:buNone/>
            </a:pPr>
            <a:r>
              <a:rPr i="1" lang="en" sz="2400">
                <a:latin typeface="Oswald"/>
                <a:ea typeface="Oswald"/>
                <a:cs typeface="Oswald"/>
                <a:sym typeface="Oswald"/>
              </a:rPr>
              <a:t>JEPHTHAH</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FAMOUS WARRIOR (in the Bible)</a:t>
            </a:r>
          </a:p>
          <a:p>
            <a:pPr indent="-342900" lvl="1" marL="9144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IF GOD GRANTED HIM VICTORY IN BATTLE, HE WOULD SACRIFICE THE FIRST THING HE SAW WHEN HE CAME HOME</a:t>
            </a:r>
          </a:p>
          <a:p>
            <a:pPr indent="-381000" lvl="1" marL="914400">
              <a:spcBef>
                <a:spcPts val="0"/>
              </a:spcBef>
              <a:buClr>
                <a:srgbClr val="980000"/>
              </a:buClr>
              <a:buSzPct val="100000"/>
              <a:buFont typeface="Oswald"/>
              <a:buChar char="-"/>
            </a:pPr>
            <a:r>
              <a:rPr lang="en" sz="2400">
                <a:solidFill>
                  <a:srgbClr val="980000"/>
                </a:solidFill>
                <a:latin typeface="Oswald"/>
                <a:ea typeface="Oswald"/>
                <a:cs typeface="Oswald"/>
                <a:sym typeface="Oswald"/>
              </a:rPr>
              <a:t>HIS SACRIFICE???</a:t>
            </a:r>
          </a:p>
        </p:txBody>
      </p:sp>
      <p:sp>
        <p:nvSpPr>
          <p:cNvPr id="106" name="Shape 106"/>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107" name="Shape 107"/>
          <p:cNvPicPr preferRelativeResize="0"/>
          <p:nvPr/>
        </p:nvPicPr>
        <p:blipFill>
          <a:blip r:embed="rId3">
            <a:alphaModFix/>
          </a:blip>
          <a:stretch>
            <a:fillRect/>
          </a:stretch>
        </p:blipFill>
        <p:spPr>
          <a:xfrm>
            <a:off x="4832400" y="1468825"/>
            <a:ext cx="3999901" cy="3099899"/>
          </a:xfrm>
          <a:prstGeom prst="rect">
            <a:avLst/>
          </a:prstGeom>
          <a:noFill/>
          <a:ln>
            <a:noFill/>
          </a:ln>
        </p:spPr>
      </p:pic>
      <p:sp>
        <p:nvSpPr>
          <p:cNvPr id="108" name="Shape 108"/>
          <p:cNvSpPr txBox="1"/>
          <p:nvPr/>
        </p:nvSpPr>
        <p:spPr>
          <a:xfrm>
            <a:off x="7036000" y="1517750"/>
            <a:ext cx="1796400" cy="243600"/>
          </a:xfrm>
          <a:prstGeom prst="rect">
            <a:avLst/>
          </a:prstGeom>
          <a:solidFill>
            <a:srgbClr val="000000"/>
          </a:solidFill>
          <a:ln>
            <a:noFill/>
          </a:ln>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6" name="Shape 586"/>
        <p:cNvGrpSpPr/>
        <p:nvPr/>
      </p:nvGrpSpPr>
      <p:grpSpPr>
        <a:xfrm>
          <a:off x="0" y="0"/>
          <a:ext cx="0" cy="0"/>
          <a:chOff x="0" y="0"/>
          <a:chExt cx="0" cy="0"/>
        </a:xfrm>
      </p:grpSpPr>
      <p:sp>
        <p:nvSpPr>
          <p:cNvPr id="587" name="Shape 587"/>
          <p:cNvSpPr txBox="1"/>
          <p:nvPr>
            <p:ph type="title"/>
          </p:nvPr>
        </p:nvSpPr>
        <p:spPr>
          <a:xfrm>
            <a:off x="265500" y="1078750"/>
            <a:ext cx="4045199" cy="1789200"/>
          </a:xfrm>
          <a:prstGeom prst="rect">
            <a:avLst/>
          </a:prstGeom>
        </p:spPr>
        <p:txBody>
          <a:bodyPr anchorCtr="0" anchor="b" bIns="91425" lIns="91425" rIns="91425" tIns="91425">
            <a:noAutofit/>
          </a:bodyPr>
          <a:lstStyle/>
          <a:p>
            <a:pPr lvl="0">
              <a:spcBef>
                <a:spcPts val="0"/>
              </a:spcBef>
              <a:buNone/>
            </a:pPr>
            <a:r>
              <a:rPr lang="en"/>
              <a:t>QUICK REVIEW</a:t>
            </a:r>
          </a:p>
        </p:txBody>
      </p:sp>
      <p:sp>
        <p:nvSpPr>
          <p:cNvPr id="588" name="Shape 588"/>
          <p:cNvSpPr txBox="1"/>
          <p:nvPr>
            <p:ph idx="2" type="body"/>
          </p:nvPr>
        </p:nvSpPr>
        <p:spPr>
          <a:xfrm>
            <a:off x="4939500" y="310100"/>
            <a:ext cx="3837000" cy="4330800"/>
          </a:xfrm>
          <a:prstGeom prst="rect">
            <a:avLst/>
          </a:prstGeom>
        </p:spPr>
        <p:txBody>
          <a:bodyPr anchorCtr="0" anchor="ctr" bIns="91425" lIns="91425" rIns="91425" tIns="91425">
            <a:noAutofit/>
          </a:bodyPr>
          <a:lstStyle/>
          <a:p>
            <a:pPr lvl="0">
              <a:spcBef>
                <a:spcPts val="0"/>
              </a:spcBef>
              <a:buNone/>
            </a:pPr>
            <a:r>
              <a:rPr lang="en" sz="3000"/>
              <a:t>BASED ON THE SELECTED WORDS OF SENTENCE #1...WHAT MESSAGES WERE THE WRITERS CONVEYING?</a:t>
            </a:r>
          </a:p>
        </p:txBody>
      </p:sp>
      <p:sp>
        <p:nvSpPr>
          <p:cNvPr id="589" name="Shape 589"/>
          <p:cNvSpPr txBox="1"/>
          <p:nvPr>
            <p:ph idx="1" type="subTitle"/>
          </p:nvPr>
        </p:nvSpPr>
        <p:spPr>
          <a:xfrm>
            <a:off x="265500" y="2921400"/>
            <a:ext cx="4045199" cy="1345500"/>
          </a:xfrm>
          <a:prstGeom prst="rect">
            <a:avLst/>
          </a:prstGeom>
        </p:spPr>
        <p:txBody>
          <a:bodyPr anchorCtr="0" anchor="t" bIns="91425" lIns="91425" rIns="91425" tIns="91425">
            <a:noAutofit/>
          </a:bodyPr>
          <a:lstStyle/>
          <a:p>
            <a:pPr lvl="0" rtl="0">
              <a:spcBef>
                <a:spcPts val="0"/>
              </a:spcBef>
              <a:buNone/>
            </a:pPr>
            <a:r>
              <a:rPr lang="en"/>
              <a:t>DECLARATION </a:t>
            </a:r>
          </a:p>
          <a:p>
            <a:pPr lvl="0" rtl="0">
              <a:spcBef>
                <a:spcPts val="0"/>
              </a:spcBef>
              <a:buNone/>
            </a:pPr>
            <a:r>
              <a:rPr lang="en"/>
              <a:t>OF</a:t>
            </a:r>
          </a:p>
          <a:p>
            <a:pPr lvl="0">
              <a:spcBef>
                <a:spcPts val="0"/>
              </a:spcBef>
              <a:buNone/>
            </a:pPr>
            <a:r>
              <a:rPr lang="en"/>
              <a:t>INDEPENDENCE</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3" name="Shape 593"/>
        <p:cNvGrpSpPr/>
        <p:nvPr/>
      </p:nvGrpSpPr>
      <p:grpSpPr>
        <a:xfrm>
          <a:off x="0" y="0"/>
          <a:ext cx="0" cy="0"/>
          <a:chOff x="0" y="0"/>
          <a:chExt cx="0" cy="0"/>
        </a:xfrm>
      </p:grpSpPr>
      <p:sp>
        <p:nvSpPr>
          <p:cNvPr id="594" name="Shape 594"/>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“LIKE” CAN BE UNLIKEABLE</a:t>
            </a:r>
          </a:p>
        </p:txBody>
      </p:sp>
      <p:sp>
        <p:nvSpPr>
          <p:cNvPr id="595" name="Shape 595">
            <a:hlinkClick r:id="rId3"/>
          </p:cNvPr>
          <p:cNvSpPr/>
          <p:nvPr/>
        </p:nvSpPr>
        <p:spPr>
          <a:xfrm>
            <a:off x="1929850" y="1216650"/>
            <a:ext cx="5328099" cy="3682125"/>
          </a:xfrm>
          <a:prstGeom prst="rect">
            <a:avLst/>
          </a:prstGeom>
          <a:blipFill>
            <a:blip r:embed="rId4">
              <a:alphaModFix/>
            </a:blip>
            <a:stretch>
              <a:fillRect/>
            </a:stretch>
          </a:blipFill>
          <a:ln>
            <a:noFill/>
          </a:ln>
        </p:spPr>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9" name="Shape 599"/>
        <p:cNvGrpSpPr/>
        <p:nvPr/>
      </p:nvGrpSpPr>
      <p:grpSpPr>
        <a:xfrm>
          <a:off x="0" y="0"/>
          <a:ext cx="0" cy="0"/>
          <a:chOff x="0" y="0"/>
          <a:chExt cx="0" cy="0"/>
        </a:xfrm>
      </p:grpSpPr>
      <p:sp>
        <p:nvSpPr>
          <p:cNvPr id="600" name="Shape 600"/>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POWER OF ONE WORD</a:t>
            </a:r>
          </a:p>
        </p:txBody>
      </p:sp>
      <p:sp>
        <p:nvSpPr>
          <p:cNvPr id="601" name="Shape 601"/>
          <p:cNvSpPr txBox="1"/>
          <p:nvPr>
            <p:ph idx="1" type="body"/>
          </p:nvPr>
        </p:nvSpPr>
        <p:spPr>
          <a:xfrm>
            <a:off x="311700" y="1468825"/>
            <a:ext cx="3999899" cy="3524999"/>
          </a:xfrm>
          <a:prstGeom prst="rect">
            <a:avLst/>
          </a:prstGeom>
        </p:spPr>
        <p:txBody>
          <a:bodyPr anchorCtr="0" anchor="t" bIns="91425" lIns="91425" rIns="91425" tIns="91425">
            <a:noAutofit/>
          </a:bodyPr>
          <a:lstStyle/>
          <a:p>
            <a:pPr lvl="0" rtl="0">
              <a:spcBef>
                <a:spcPts val="0"/>
              </a:spcBef>
              <a:buNone/>
            </a:pPr>
            <a:r>
              <a:rPr b="1" lang="en">
                <a:solidFill>
                  <a:srgbClr val="BF9000"/>
                </a:solidFill>
                <a:latin typeface="Oswald"/>
                <a:ea typeface="Oswald"/>
                <a:cs typeface="Oswald"/>
                <a:sym typeface="Oswald"/>
              </a:rPr>
              <a:t>** RE-READ THE SAME SENTENCE**</a:t>
            </a:r>
          </a:p>
          <a:p>
            <a:pPr lvl="0" rtl="0">
              <a:spcBef>
                <a:spcPts val="0"/>
              </a:spcBef>
              <a:buNone/>
            </a:pPr>
            <a:r>
              <a:rPr lang="en">
                <a:latin typeface="Oswald"/>
                <a:ea typeface="Oswald"/>
                <a:cs typeface="Oswald"/>
                <a:sym typeface="Oswald"/>
              </a:rPr>
              <a:t>WHICH PHRASE IN THAT SENTENCE WILL SHAPE AMERICAN SOCIETY IN THE FIRST HALF OF THE 20TH CENTURY?</a:t>
            </a:r>
          </a:p>
          <a:p>
            <a:pPr indent="-228600" lvl="0" marL="457200" rtl="0">
              <a:spcBef>
                <a:spcPts val="0"/>
              </a:spcBef>
              <a:buClr>
                <a:srgbClr val="0000FF"/>
              </a:buClr>
              <a:buFont typeface="Oswald"/>
              <a:buChar char="-"/>
            </a:pPr>
            <a:r>
              <a:rPr lang="en">
                <a:solidFill>
                  <a:srgbClr val="0000FF"/>
                </a:solidFill>
                <a:latin typeface="Oswald"/>
                <a:ea typeface="Oswald"/>
                <a:cs typeface="Oswald"/>
                <a:sym typeface="Oswald"/>
              </a:rPr>
              <a:t>BY USING THE WORD “AND”, THE STATES CLEARLY STATED THEIR INTENTION </a:t>
            </a:r>
            <a:r>
              <a:rPr b="1" lang="en" u="sng">
                <a:solidFill>
                  <a:srgbClr val="0000FF"/>
                </a:solidFill>
                <a:latin typeface="Oswald"/>
                <a:ea typeface="Oswald"/>
                <a:cs typeface="Oswald"/>
                <a:sym typeface="Oswald"/>
              </a:rPr>
              <a:t>TO BE COMPLETELY FREE</a:t>
            </a:r>
          </a:p>
          <a:p>
            <a:pPr lvl="0" rtl="0">
              <a:spcBef>
                <a:spcPts val="0"/>
              </a:spcBef>
              <a:buNone/>
            </a:pPr>
            <a:r>
              <a:t/>
            </a:r>
            <a:endParaRPr>
              <a:solidFill>
                <a:srgbClr val="0000FF"/>
              </a:solidFill>
              <a:latin typeface="Oswald"/>
              <a:ea typeface="Oswald"/>
              <a:cs typeface="Oswald"/>
              <a:sym typeface="Oswald"/>
            </a:endParaRPr>
          </a:p>
          <a:p>
            <a:pPr indent="-228600" lvl="0" marL="457200">
              <a:spcBef>
                <a:spcPts val="0"/>
              </a:spcBef>
              <a:buClr>
                <a:srgbClr val="0000FF"/>
              </a:buClr>
              <a:buFont typeface="Oswald"/>
              <a:buChar char="-"/>
            </a:pPr>
            <a:r>
              <a:rPr lang="en">
                <a:solidFill>
                  <a:srgbClr val="0000FF"/>
                </a:solidFill>
                <a:latin typeface="Oswald"/>
                <a:ea typeface="Oswald"/>
                <a:cs typeface="Oswald"/>
                <a:sym typeface="Oswald"/>
              </a:rPr>
              <a:t>BY CHANGING </a:t>
            </a:r>
            <a:r>
              <a:rPr b="1" lang="en" u="sng">
                <a:solidFill>
                  <a:srgbClr val="0000FF"/>
                </a:solidFill>
                <a:latin typeface="Oswald"/>
                <a:ea typeface="Oswald"/>
                <a:cs typeface="Oswald"/>
                <a:sym typeface="Oswald"/>
              </a:rPr>
              <a:t>ONE</a:t>
            </a:r>
            <a:r>
              <a:rPr lang="en">
                <a:solidFill>
                  <a:srgbClr val="0000FF"/>
                </a:solidFill>
                <a:latin typeface="Oswald"/>
                <a:ea typeface="Oswald"/>
                <a:cs typeface="Oswald"/>
                <a:sym typeface="Oswald"/>
              </a:rPr>
              <a:t> WORD… WE CHANGE HISTORY</a:t>
            </a:r>
          </a:p>
        </p:txBody>
      </p:sp>
      <p:sp>
        <p:nvSpPr>
          <p:cNvPr id="602" name="Shape 602"/>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603" name="Shape 603"/>
          <p:cNvPicPr preferRelativeResize="0"/>
          <p:nvPr/>
        </p:nvPicPr>
        <p:blipFill>
          <a:blip r:embed="rId3">
            <a:alphaModFix/>
          </a:blip>
          <a:stretch>
            <a:fillRect/>
          </a:stretch>
        </p:blipFill>
        <p:spPr>
          <a:xfrm>
            <a:off x="4832400" y="1468825"/>
            <a:ext cx="3999900" cy="30999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7" name="Shape 607"/>
        <p:cNvGrpSpPr/>
        <p:nvPr/>
      </p:nvGrpSpPr>
      <p:grpSpPr>
        <a:xfrm>
          <a:off x="0" y="0"/>
          <a:ext cx="0" cy="0"/>
          <a:chOff x="0" y="0"/>
          <a:chExt cx="0" cy="0"/>
        </a:xfrm>
      </p:grpSpPr>
      <p:sp>
        <p:nvSpPr>
          <p:cNvPr id="608" name="Shape 60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SEPARATE “BUT” EQUAL</a:t>
            </a:r>
          </a:p>
        </p:txBody>
      </p:sp>
      <p:sp>
        <p:nvSpPr>
          <p:cNvPr id="609" name="Shape 609">
            <a:hlinkClick r:id="rId3"/>
          </p:cNvPr>
          <p:cNvSpPr/>
          <p:nvPr/>
        </p:nvSpPr>
        <p:spPr>
          <a:xfrm>
            <a:off x="1892725" y="1165575"/>
            <a:ext cx="5475000" cy="3687425"/>
          </a:xfrm>
          <a:prstGeom prst="rect">
            <a:avLst/>
          </a:prstGeom>
          <a:blipFill>
            <a:blip r:embed="rId4">
              <a:alphaModFix/>
            </a:blip>
            <a:stretch>
              <a:fillRect/>
            </a:stretch>
          </a:blipFill>
          <a:ln>
            <a:noFill/>
          </a:ln>
        </p:spPr>
      </p:sp>
      <p:sp>
        <p:nvSpPr>
          <p:cNvPr id="610" name="Shape 610"/>
          <p:cNvSpPr txBox="1"/>
          <p:nvPr/>
        </p:nvSpPr>
        <p:spPr>
          <a:xfrm>
            <a:off x="8052100" y="3956550"/>
            <a:ext cx="1005299" cy="299399"/>
          </a:xfrm>
          <a:prstGeom prst="rect">
            <a:avLst/>
          </a:prstGeom>
          <a:noFill/>
          <a:ln>
            <a:noFill/>
          </a:ln>
        </p:spPr>
        <p:txBody>
          <a:bodyPr anchorCtr="0" anchor="t" bIns="91425" lIns="91425" rIns="91425" tIns="91425">
            <a:noAutofit/>
          </a:bodyPr>
          <a:lstStyle/>
          <a:p>
            <a:pPr lvl="0">
              <a:spcBef>
                <a:spcPts val="0"/>
              </a:spcBef>
              <a:buNone/>
            </a:pPr>
            <a:r>
              <a:rPr lang="en"/>
              <a:t>0-2:42</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4" name="Shape 614"/>
        <p:cNvGrpSpPr/>
        <p:nvPr/>
      </p:nvGrpSpPr>
      <p:grpSpPr>
        <a:xfrm>
          <a:off x="0" y="0"/>
          <a:ext cx="0" cy="0"/>
          <a:chOff x="0" y="0"/>
          <a:chExt cx="0" cy="0"/>
        </a:xfrm>
      </p:grpSpPr>
      <p:sp>
        <p:nvSpPr>
          <p:cNvPr id="615" name="Shape 61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SEPARATE “BUT” EQUAL</a:t>
            </a:r>
          </a:p>
        </p:txBody>
      </p:sp>
      <p:sp>
        <p:nvSpPr>
          <p:cNvPr id="616" name="Shape 616"/>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latin typeface="Oswald"/>
                <a:ea typeface="Oswald"/>
                <a:cs typeface="Oswald"/>
                <a:sym typeface="Oswald"/>
              </a:rPr>
              <a:t>“BUT” WAS A WORD USED TO:</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CONTROL COLORED CITIZENS</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KEEP THEM DEPENDENT ON A RULING CLASS</a:t>
            </a:r>
          </a:p>
          <a:p>
            <a:pPr lvl="0" rtl="0">
              <a:spcBef>
                <a:spcPts val="0"/>
              </a:spcBef>
              <a:buNone/>
            </a:pPr>
            <a:r>
              <a:t/>
            </a:r>
            <a:endParaRPr sz="1800">
              <a:solidFill>
                <a:srgbClr val="0000FF"/>
              </a:solidFill>
              <a:latin typeface="Oswald"/>
              <a:ea typeface="Oswald"/>
              <a:cs typeface="Oswald"/>
              <a:sym typeface="Oswald"/>
            </a:endParaRPr>
          </a:p>
          <a:p>
            <a:pPr lvl="0" algn="ctr">
              <a:spcBef>
                <a:spcPts val="0"/>
              </a:spcBef>
              <a:buNone/>
            </a:pPr>
            <a:r>
              <a:rPr b="1" lang="en" sz="1800">
                <a:solidFill>
                  <a:srgbClr val="980000"/>
                </a:solidFill>
                <a:latin typeface="Oswald"/>
                <a:ea typeface="Oswald"/>
                <a:cs typeface="Oswald"/>
                <a:sym typeface="Oswald"/>
              </a:rPr>
              <a:t>**ONE WORD CAN BE VERY POWERFUL**</a:t>
            </a:r>
          </a:p>
        </p:txBody>
      </p:sp>
      <p:sp>
        <p:nvSpPr>
          <p:cNvPr id="617" name="Shape 61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618" name="Shape 618"/>
          <p:cNvPicPr preferRelativeResize="0"/>
          <p:nvPr/>
        </p:nvPicPr>
        <p:blipFill>
          <a:blip r:embed="rId3">
            <a:alphaModFix/>
          </a:blip>
          <a:stretch>
            <a:fillRect/>
          </a:stretch>
        </p:blipFill>
        <p:spPr>
          <a:xfrm>
            <a:off x="4832400" y="1468825"/>
            <a:ext cx="3999900" cy="30999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2" name="Shape 622"/>
        <p:cNvGrpSpPr/>
        <p:nvPr/>
      </p:nvGrpSpPr>
      <p:grpSpPr>
        <a:xfrm>
          <a:off x="0" y="0"/>
          <a:ext cx="0" cy="0"/>
          <a:chOff x="0" y="0"/>
          <a:chExt cx="0" cy="0"/>
        </a:xfrm>
      </p:grpSpPr>
      <p:sp>
        <p:nvSpPr>
          <p:cNvPr id="623" name="Shape 62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AND WHAT OF “GOD”?</a:t>
            </a:r>
          </a:p>
        </p:txBody>
      </p:sp>
      <p:sp>
        <p:nvSpPr>
          <p:cNvPr id="624" name="Shape 624"/>
          <p:cNvSpPr txBox="1"/>
          <p:nvPr>
            <p:ph idx="1" type="body"/>
          </p:nvPr>
        </p:nvSpPr>
        <p:spPr>
          <a:xfrm>
            <a:off x="311700" y="1468825"/>
            <a:ext cx="3999899" cy="3535500"/>
          </a:xfrm>
          <a:prstGeom prst="rect">
            <a:avLst/>
          </a:prstGeom>
        </p:spPr>
        <p:txBody>
          <a:bodyPr anchorCtr="0" anchor="t" bIns="91425" lIns="91425" rIns="91425" tIns="91425">
            <a:noAutofit/>
          </a:bodyPr>
          <a:lstStyle/>
          <a:p>
            <a:pPr indent="-228600" lvl="0" marL="457200" rtl="0">
              <a:spcBef>
                <a:spcPts val="0"/>
              </a:spcBef>
              <a:buFont typeface="Oswald"/>
              <a:buChar char="-"/>
            </a:pPr>
            <a:r>
              <a:rPr lang="en">
                <a:latin typeface="Oswald"/>
                <a:ea typeface="Oswald"/>
                <a:cs typeface="Oswald"/>
                <a:sym typeface="Oswald"/>
              </a:rPr>
              <a:t>SENTENCE #1… “NATURE’S GOD” IS THE </a:t>
            </a:r>
            <a:r>
              <a:rPr lang="en" u="sng">
                <a:latin typeface="Oswald"/>
                <a:ea typeface="Oswald"/>
                <a:cs typeface="Oswald"/>
                <a:sym typeface="Oswald"/>
              </a:rPr>
              <a:t>ONLY TIME “GOD” IS MENTIONED</a:t>
            </a:r>
          </a:p>
          <a:p>
            <a:pPr indent="-228600" lvl="1" marL="914400" rtl="0">
              <a:spcBef>
                <a:spcPts val="0"/>
              </a:spcBef>
              <a:buClr>
                <a:srgbClr val="0000FF"/>
              </a:buClr>
              <a:buFont typeface="Oswald"/>
              <a:buChar char="-"/>
            </a:pPr>
            <a:r>
              <a:rPr lang="en">
                <a:solidFill>
                  <a:srgbClr val="0000FF"/>
                </a:solidFill>
                <a:latin typeface="Oswald"/>
                <a:ea typeface="Oswald"/>
                <a:cs typeface="Oswald"/>
                <a:sym typeface="Oswald"/>
              </a:rPr>
              <a:t>JEFFERSON BELIEVED “A” GOD PUT NATURE IN ORDER… NOT JUST A CHRISTIAN GOD</a:t>
            </a:r>
          </a:p>
          <a:p>
            <a:pPr indent="-228600" lvl="1" marL="914400" rtl="0">
              <a:spcBef>
                <a:spcPts val="0"/>
              </a:spcBef>
              <a:buClr>
                <a:srgbClr val="0000FF"/>
              </a:buClr>
              <a:buFont typeface="Oswald"/>
              <a:buChar char="-"/>
            </a:pPr>
            <a:r>
              <a:rPr lang="en">
                <a:solidFill>
                  <a:srgbClr val="0000FF"/>
                </a:solidFill>
                <a:latin typeface="Oswald"/>
                <a:ea typeface="Oswald"/>
                <a:cs typeface="Oswald"/>
                <a:sym typeface="Oswald"/>
              </a:rPr>
              <a:t>“SACRED AND UNDENIABLE” HAD TOO MUCH OF A RELIGIOUS UNDERTONE… </a:t>
            </a:r>
            <a:r>
              <a:rPr b="1" lang="en">
                <a:solidFill>
                  <a:srgbClr val="980000"/>
                </a:solidFill>
                <a:latin typeface="Oswald"/>
                <a:ea typeface="Oswald"/>
                <a:cs typeface="Oswald"/>
                <a:sym typeface="Oswald"/>
              </a:rPr>
              <a:t>CHANGED</a:t>
            </a:r>
          </a:p>
          <a:p>
            <a:pPr indent="-228600" lvl="0" marL="457200" rtl="0">
              <a:spcBef>
                <a:spcPts val="0"/>
              </a:spcBef>
              <a:buFont typeface="Oswald"/>
              <a:buChar char="-"/>
            </a:pPr>
            <a:r>
              <a:rPr b="1" lang="en" u="sng">
                <a:latin typeface="Oswald"/>
                <a:ea typeface="Oswald"/>
                <a:cs typeface="Oswald"/>
                <a:sym typeface="Oswald"/>
              </a:rPr>
              <a:t>WHY?</a:t>
            </a:r>
          </a:p>
          <a:p>
            <a:pPr indent="-317500" lvl="1" marL="914400" rtl="0">
              <a:lnSpc>
                <a:spcPct val="115000"/>
              </a:lnSpc>
              <a:spcBef>
                <a:spcPts val="0"/>
              </a:spcBef>
              <a:spcAft>
                <a:spcPts val="0"/>
              </a:spcAft>
              <a:buClr>
                <a:srgbClr val="BF9000"/>
              </a:buClr>
              <a:buSzPct val="100000"/>
              <a:buFont typeface="Oswald"/>
              <a:buChar char="-"/>
            </a:pPr>
            <a:r>
              <a:rPr lang="en" sz="1400">
                <a:solidFill>
                  <a:srgbClr val="BF9000"/>
                </a:solidFill>
                <a:latin typeface="Oswald"/>
                <a:ea typeface="Oswald"/>
                <a:cs typeface="Oswald"/>
                <a:sym typeface="Oswald"/>
              </a:rPr>
              <a:t>THE SIGNERS AND THEIR ARGUMENTS come from a place and person who is beyond the limits and imaginations of man… A Supreme Organizer who guides man and nature… </a:t>
            </a:r>
            <a:r>
              <a:rPr lang="en" sz="1400" u="sng">
                <a:solidFill>
                  <a:srgbClr val="BF9000"/>
                </a:solidFill>
                <a:latin typeface="Oswald"/>
                <a:ea typeface="Oswald"/>
                <a:cs typeface="Oswald"/>
                <a:sym typeface="Oswald"/>
              </a:rPr>
              <a:t>NOT JUST CHRISTIANS</a:t>
            </a:r>
          </a:p>
          <a:p>
            <a:pPr indent="0" lvl="0" marL="457200">
              <a:spcBef>
                <a:spcPts val="0"/>
              </a:spcBef>
              <a:buNone/>
            </a:pPr>
            <a:r>
              <a:t/>
            </a:r>
            <a:endParaRPr>
              <a:solidFill>
                <a:srgbClr val="BF9000"/>
              </a:solidFill>
              <a:latin typeface="Oswald"/>
              <a:ea typeface="Oswald"/>
              <a:cs typeface="Oswald"/>
              <a:sym typeface="Oswald"/>
            </a:endParaRPr>
          </a:p>
        </p:txBody>
      </p:sp>
      <p:sp>
        <p:nvSpPr>
          <p:cNvPr id="625" name="Shape 62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626" name="Shape 626"/>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0" name="Shape 630"/>
        <p:cNvGrpSpPr/>
        <p:nvPr/>
      </p:nvGrpSpPr>
      <p:grpSpPr>
        <a:xfrm>
          <a:off x="0" y="0"/>
          <a:ext cx="0" cy="0"/>
          <a:chOff x="0" y="0"/>
          <a:chExt cx="0" cy="0"/>
        </a:xfrm>
      </p:grpSpPr>
      <p:sp>
        <p:nvSpPr>
          <p:cNvPr id="631" name="Shape 63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TRUST IN THE PEOPLE</a:t>
            </a:r>
          </a:p>
        </p:txBody>
      </p:sp>
      <p:sp>
        <p:nvSpPr>
          <p:cNvPr id="632" name="Shape 632"/>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a:latin typeface="Oswald"/>
                <a:ea typeface="Oswald"/>
                <a:cs typeface="Oswald"/>
                <a:sym typeface="Oswald"/>
              </a:rPr>
              <a:t>READ “</a:t>
            </a:r>
            <a:r>
              <a:rPr lang="en">
                <a:solidFill>
                  <a:srgbClr val="000000"/>
                </a:solidFill>
                <a:latin typeface="Oswald"/>
                <a:ea typeface="Oswald"/>
                <a:cs typeface="Oswald"/>
                <a:sym typeface="Oswald"/>
              </a:rPr>
              <a:t>... a decent respect to the opinions of mankind requires that they should declare the causes which impel them to the separation.”</a:t>
            </a:r>
          </a:p>
          <a:p>
            <a:pPr lvl="0" rtl="0">
              <a:lnSpc>
                <a:spcPct val="115000"/>
              </a:lnSpc>
              <a:spcBef>
                <a:spcPts val="0"/>
              </a:spcBef>
              <a:spcAft>
                <a:spcPts val="0"/>
              </a:spcAft>
              <a:buNone/>
            </a:pPr>
            <a:r>
              <a:rPr lang="en">
                <a:solidFill>
                  <a:srgbClr val="0000FF"/>
                </a:solidFill>
                <a:latin typeface="Oswald"/>
                <a:ea typeface="Oswald"/>
                <a:cs typeface="Oswald"/>
                <a:sym typeface="Oswald"/>
              </a:rPr>
              <a:t>THE SIGNERS ARE CONFIDENT ENOUGH IN MANKIND’S ABILITY TO JUDGE FAIRLY AND MORALLY THAT THEY WILL </a:t>
            </a:r>
            <a:r>
              <a:rPr b="1" lang="en" u="sng">
                <a:solidFill>
                  <a:srgbClr val="0000FF"/>
                </a:solidFill>
                <a:latin typeface="Oswald"/>
                <a:ea typeface="Oswald"/>
                <a:cs typeface="Oswald"/>
                <a:sym typeface="Oswald"/>
              </a:rPr>
              <a:t>STATE THE REASONS</a:t>
            </a:r>
            <a:r>
              <a:rPr lang="en">
                <a:solidFill>
                  <a:srgbClr val="0000FF"/>
                </a:solidFill>
                <a:latin typeface="Oswald"/>
                <a:ea typeface="Oswald"/>
                <a:cs typeface="Oswald"/>
                <a:sym typeface="Oswald"/>
              </a:rPr>
              <a:t> WHY THEY ARE BREAKING FREE OF ENGLISH CONTROL</a:t>
            </a:r>
          </a:p>
          <a:p>
            <a:pPr indent="-228600" lvl="0" marL="457200" rtl="0">
              <a:lnSpc>
                <a:spcPct val="115000"/>
              </a:lnSpc>
              <a:spcBef>
                <a:spcPts val="0"/>
              </a:spcBef>
              <a:spcAft>
                <a:spcPts val="0"/>
              </a:spcAft>
              <a:buClr>
                <a:srgbClr val="980000"/>
              </a:buClr>
              <a:buFont typeface="Oswald"/>
              <a:buChar char="-"/>
            </a:pPr>
            <a:r>
              <a:rPr lang="en">
                <a:solidFill>
                  <a:srgbClr val="980000"/>
                </a:solidFill>
                <a:latin typeface="Oswald"/>
                <a:ea typeface="Oswald"/>
                <a:cs typeface="Oswald"/>
                <a:sym typeface="Oswald"/>
              </a:rPr>
              <a:t>WOULD KGIII HAVE EXPLAINED HIS DECISIONS TO HIS SUBJECTS?</a:t>
            </a:r>
          </a:p>
          <a:p>
            <a:pPr lvl="0">
              <a:spcBef>
                <a:spcPts val="0"/>
              </a:spcBef>
              <a:buNone/>
            </a:pPr>
            <a:r>
              <a:t/>
            </a:r>
            <a:endParaRPr>
              <a:latin typeface="Oswald"/>
              <a:ea typeface="Oswald"/>
              <a:cs typeface="Oswald"/>
              <a:sym typeface="Oswald"/>
            </a:endParaRPr>
          </a:p>
        </p:txBody>
      </p:sp>
      <p:sp>
        <p:nvSpPr>
          <p:cNvPr id="633" name="Shape 633"/>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634" name="Shape 634"/>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8" name="Shape 638"/>
        <p:cNvGrpSpPr/>
        <p:nvPr/>
      </p:nvGrpSpPr>
      <p:grpSpPr>
        <a:xfrm>
          <a:off x="0" y="0"/>
          <a:ext cx="0" cy="0"/>
          <a:chOff x="0" y="0"/>
          <a:chExt cx="0" cy="0"/>
        </a:xfrm>
      </p:grpSpPr>
      <p:sp>
        <p:nvSpPr>
          <p:cNvPr id="639" name="Shape 63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TRUST IN THE PEOPLE</a:t>
            </a:r>
          </a:p>
        </p:txBody>
      </p:sp>
      <p:sp>
        <p:nvSpPr>
          <p:cNvPr id="640" name="Shape 640"/>
          <p:cNvSpPr txBox="1"/>
          <p:nvPr>
            <p:ph idx="1" type="body"/>
          </p:nvPr>
        </p:nvSpPr>
        <p:spPr>
          <a:xfrm>
            <a:off x="311700" y="1468825"/>
            <a:ext cx="3999899" cy="3099900"/>
          </a:xfrm>
          <a:prstGeom prst="rect">
            <a:avLst/>
          </a:prstGeom>
        </p:spPr>
        <p:txBody>
          <a:bodyPr anchorCtr="0" anchor="t" bIns="91425" lIns="91425" rIns="91425" tIns="91425">
            <a:noAutofit/>
          </a:bodyPr>
          <a:lstStyle/>
          <a:p>
            <a:pPr indent="0" lvl="0" marL="0" rtl="0">
              <a:lnSpc>
                <a:spcPct val="115000"/>
              </a:lnSpc>
              <a:spcBef>
                <a:spcPts val="0"/>
              </a:spcBef>
              <a:spcAft>
                <a:spcPts val="0"/>
              </a:spcAft>
              <a:buNone/>
            </a:pPr>
            <a:r>
              <a:rPr lang="en" sz="1800">
                <a:solidFill>
                  <a:srgbClr val="FF0000"/>
                </a:solidFill>
                <a:latin typeface="Oswald"/>
                <a:ea typeface="Oswald"/>
                <a:cs typeface="Oswald"/>
                <a:sym typeface="Oswald"/>
              </a:rPr>
              <a:t>“Mr. Verch… that is crazy! There are a lot of dumb people in this world!!</a:t>
            </a:r>
          </a:p>
          <a:p>
            <a:pPr indent="0" lvl="0" marL="0" rtl="0">
              <a:lnSpc>
                <a:spcPct val="115000"/>
              </a:lnSpc>
              <a:spcBef>
                <a:spcPts val="0"/>
              </a:spcBef>
              <a:spcAft>
                <a:spcPts val="0"/>
              </a:spcAft>
              <a:buNone/>
            </a:pPr>
            <a:r>
              <a:t/>
            </a:r>
            <a:endParaRPr sz="1800">
              <a:solidFill>
                <a:srgbClr val="FF0000"/>
              </a:solidFill>
              <a:latin typeface="Oswald"/>
              <a:ea typeface="Oswald"/>
              <a:cs typeface="Oswald"/>
              <a:sym typeface="Oswald"/>
            </a:endParaRPr>
          </a:p>
          <a:p>
            <a:pPr indent="0" lvl="0" marL="0">
              <a:lnSpc>
                <a:spcPct val="115000"/>
              </a:lnSpc>
              <a:spcBef>
                <a:spcPts val="0"/>
              </a:spcBef>
              <a:spcAft>
                <a:spcPts val="0"/>
              </a:spcAft>
              <a:buNone/>
            </a:pPr>
            <a:r>
              <a:rPr lang="en" sz="1800">
                <a:solidFill>
                  <a:srgbClr val="0000FF"/>
                </a:solidFill>
                <a:latin typeface="Oswald"/>
                <a:ea typeface="Oswald"/>
                <a:cs typeface="Oswald"/>
                <a:sym typeface="Oswald"/>
              </a:rPr>
              <a:t>JEFFERSON AND THE OTHER SIGNERS BELIEVED </a:t>
            </a:r>
            <a:r>
              <a:rPr lang="en">
                <a:solidFill>
                  <a:srgbClr val="BF9000"/>
                </a:solidFill>
                <a:latin typeface="Oswald"/>
                <a:ea typeface="Oswald"/>
                <a:cs typeface="Oswald"/>
                <a:sym typeface="Oswald"/>
              </a:rPr>
              <a:t>(AT A BASIC LEVEL) </a:t>
            </a:r>
            <a:r>
              <a:rPr lang="en" sz="1800">
                <a:solidFill>
                  <a:srgbClr val="0000FF"/>
                </a:solidFill>
                <a:latin typeface="Oswald"/>
                <a:ea typeface="Oswald"/>
                <a:cs typeface="Oswald"/>
                <a:sym typeface="Oswald"/>
              </a:rPr>
              <a:t>EVERYONE HAS A MORAL SENSE… TO BE RECOGNIZED AS A LEGITIMATE NATION… THE WORLD MUST ACCEPT THIS DECLARATION </a:t>
            </a:r>
          </a:p>
        </p:txBody>
      </p:sp>
      <p:sp>
        <p:nvSpPr>
          <p:cNvPr id="641" name="Shape 64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sp>
        <p:nvSpPr>
          <p:cNvPr id="642" name="Shape 642">
            <a:hlinkClick r:id="rId3"/>
          </p:cNvPr>
          <p:cNvSpPr/>
          <p:nvPr/>
        </p:nvSpPr>
        <p:spPr>
          <a:xfrm>
            <a:off x="4260300" y="1231500"/>
            <a:ext cx="4572000" cy="3429000"/>
          </a:xfrm>
          <a:prstGeom prst="rect">
            <a:avLst/>
          </a:prstGeom>
          <a:blipFill>
            <a:blip r:embed="rId4">
              <a:alphaModFix/>
            </a:blip>
            <a:stretch>
              <a:fillRect/>
            </a:stretch>
          </a:blipFill>
          <a:ln>
            <a:noFill/>
          </a:ln>
        </p:spPr>
      </p:sp>
      <p:sp>
        <p:nvSpPr>
          <p:cNvPr id="643" name="Shape 643"/>
          <p:cNvSpPr txBox="1"/>
          <p:nvPr/>
        </p:nvSpPr>
        <p:spPr>
          <a:xfrm>
            <a:off x="6822350" y="4779925"/>
            <a:ext cx="1497000" cy="171000"/>
          </a:xfrm>
          <a:prstGeom prst="rect">
            <a:avLst/>
          </a:prstGeom>
          <a:noFill/>
          <a:ln>
            <a:noFill/>
          </a:ln>
        </p:spPr>
        <p:txBody>
          <a:bodyPr anchorCtr="0" anchor="t" bIns="91425" lIns="91425" rIns="91425" tIns="91425">
            <a:noAutofit/>
          </a:bodyPr>
          <a:lstStyle/>
          <a:p>
            <a:pPr lvl="0">
              <a:spcBef>
                <a:spcPts val="0"/>
              </a:spcBef>
              <a:buNone/>
            </a:pPr>
            <a:r>
              <a:rPr lang="en"/>
              <a:t>0-1:03</a:t>
            </a: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7" name="Shape 647"/>
        <p:cNvGrpSpPr/>
        <p:nvPr/>
      </p:nvGrpSpPr>
      <p:grpSpPr>
        <a:xfrm>
          <a:off x="0" y="0"/>
          <a:ext cx="0" cy="0"/>
          <a:chOff x="0" y="0"/>
          <a:chExt cx="0" cy="0"/>
        </a:xfrm>
      </p:grpSpPr>
      <p:sp>
        <p:nvSpPr>
          <p:cNvPr id="648" name="Shape 64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REVIEW OF SENTENCE #1</a:t>
            </a:r>
          </a:p>
        </p:txBody>
      </p:sp>
      <p:sp>
        <p:nvSpPr>
          <p:cNvPr id="649" name="Shape 649"/>
          <p:cNvSpPr txBox="1"/>
          <p:nvPr>
            <p:ph idx="1" type="body"/>
          </p:nvPr>
        </p:nvSpPr>
        <p:spPr>
          <a:xfrm>
            <a:off x="311700" y="1468825"/>
            <a:ext cx="3999899" cy="3099900"/>
          </a:xfrm>
          <a:prstGeom prst="rect">
            <a:avLst/>
          </a:prstGeom>
        </p:spPr>
        <p:txBody>
          <a:bodyPr anchorCtr="0" anchor="t" bIns="91425" lIns="91425" rIns="91425" tIns="91425">
            <a:noAutofit/>
          </a:bodyPr>
          <a:lstStyle/>
          <a:p>
            <a:pPr indent="-228600" lvl="0" marL="4572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The Signers looked at the scope of human history and its events</a:t>
            </a:r>
          </a:p>
          <a:p>
            <a:pPr indent="-228600" lvl="0" marL="4572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The decision was made to alter the path </a:t>
            </a:r>
            <a:r>
              <a:rPr lang="en">
                <a:solidFill>
                  <a:srgbClr val="BF9000"/>
                </a:solidFill>
                <a:latin typeface="Oswald"/>
                <a:ea typeface="Oswald"/>
                <a:cs typeface="Oswald"/>
                <a:sym typeface="Oswald"/>
              </a:rPr>
              <a:t>(current)</a:t>
            </a:r>
            <a:r>
              <a:rPr lang="en">
                <a:solidFill>
                  <a:srgbClr val="0000FF"/>
                </a:solidFill>
                <a:latin typeface="Oswald"/>
                <a:ea typeface="Oswald"/>
                <a:cs typeface="Oswald"/>
                <a:sym typeface="Oswald"/>
              </a:rPr>
              <a:t> which the American Colonies were on </a:t>
            </a:r>
          </a:p>
          <a:p>
            <a:pPr indent="-228600" lvl="0" marL="4572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The Colonists  became a separate people from England because of different political beliefs</a:t>
            </a:r>
          </a:p>
          <a:p>
            <a:pPr indent="-228600" lvl="0" marL="457200" rtl="0">
              <a:lnSpc>
                <a:spcPct val="115000"/>
              </a:lnSpc>
              <a:spcBef>
                <a:spcPts val="0"/>
              </a:spcBef>
              <a:spcAft>
                <a:spcPts val="0"/>
              </a:spcAft>
              <a:buClr>
                <a:srgbClr val="0000FF"/>
              </a:buClr>
              <a:buFont typeface="Oswald"/>
              <a:buChar char="-"/>
            </a:pPr>
            <a:r>
              <a:rPr lang="en">
                <a:solidFill>
                  <a:srgbClr val="0000FF"/>
                </a:solidFill>
                <a:latin typeface="Oswald"/>
                <a:ea typeface="Oswald"/>
                <a:cs typeface="Oswald"/>
                <a:sym typeface="Oswald"/>
              </a:rPr>
              <a:t>The Colonies were EQUAL to England because of the ability to become a self-organized political unit thus defend itself from outside domination</a:t>
            </a:r>
          </a:p>
        </p:txBody>
      </p:sp>
      <p:sp>
        <p:nvSpPr>
          <p:cNvPr id="650" name="Shape 650"/>
          <p:cNvSpPr txBox="1"/>
          <p:nvPr>
            <p:ph idx="2" type="body"/>
          </p:nvPr>
        </p:nvSpPr>
        <p:spPr>
          <a:xfrm>
            <a:off x="4832400" y="1468825"/>
            <a:ext cx="3999899" cy="3099900"/>
          </a:xfrm>
          <a:prstGeom prst="rect">
            <a:avLst/>
          </a:prstGeom>
        </p:spPr>
        <p:txBody>
          <a:bodyPr anchorCtr="0" anchor="t" bIns="91425" lIns="91425" rIns="91425" tIns="91425">
            <a:noAutofit/>
          </a:bodyPr>
          <a:lstStyle/>
          <a:p>
            <a:pPr indent="-228600" lvl="0" marL="457200" rtl="0">
              <a:lnSpc>
                <a:spcPct val="115000"/>
              </a:lnSpc>
              <a:spcBef>
                <a:spcPts val="0"/>
              </a:spcBef>
              <a:spcAft>
                <a:spcPts val="0"/>
              </a:spcAft>
              <a:buClr>
                <a:srgbClr val="BF9000"/>
              </a:buClr>
              <a:buFont typeface="Oswald"/>
              <a:buChar char="-"/>
            </a:pPr>
            <a:r>
              <a:rPr lang="en">
                <a:solidFill>
                  <a:srgbClr val="BF9000"/>
                </a:solidFill>
                <a:latin typeface="Oswald"/>
                <a:ea typeface="Oswald"/>
                <a:cs typeface="Oswald"/>
                <a:sym typeface="Oswald"/>
              </a:rPr>
              <a:t>The Colonists are entitled to this equality by Nature’s God, a power beyond man himself </a:t>
            </a:r>
            <a:r>
              <a:rPr lang="en">
                <a:solidFill>
                  <a:srgbClr val="0000FF"/>
                </a:solidFill>
                <a:latin typeface="Oswald"/>
                <a:ea typeface="Oswald"/>
                <a:cs typeface="Oswald"/>
                <a:sym typeface="Oswald"/>
              </a:rPr>
              <a:t>(like gravity; equality JUST is)</a:t>
            </a:r>
          </a:p>
          <a:p>
            <a:pPr indent="-228600" lvl="0" marL="457200" rtl="0">
              <a:lnSpc>
                <a:spcPct val="115000"/>
              </a:lnSpc>
              <a:spcBef>
                <a:spcPts val="0"/>
              </a:spcBef>
              <a:spcAft>
                <a:spcPts val="0"/>
              </a:spcAft>
              <a:buClr>
                <a:srgbClr val="BF9000"/>
              </a:buClr>
              <a:buFont typeface="Oswald"/>
              <a:buChar char="-"/>
            </a:pPr>
            <a:r>
              <a:rPr lang="en">
                <a:solidFill>
                  <a:srgbClr val="BF9000"/>
                </a:solidFill>
                <a:latin typeface="Oswald"/>
                <a:ea typeface="Oswald"/>
                <a:cs typeface="Oswald"/>
                <a:sym typeface="Oswald"/>
              </a:rPr>
              <a:t> The Signers placed a certain level of trust in readers to judge them fairly for their actions by feeling it proper to explain WHY they are declaring their independence</a:t>
            </a:r>
          </a:p>
          <a:p>
            <a:pPr lvl="0">
              <a:spcBef>
                <a:spcPts val="0"/>
              </a:spcBef>
              <a:buNone/>
            </a:pPr>
            <a:r>
              <a:t/>
            </a:r>
            <a:endParaRPr>
              <a:latin typeface="Oswald"/>
              <a:ea typeface="Oswald"/>
              <a:cs typeface="Oswald"/>
              <a:sym typeface="Oswald"/>
            </a:endParaRPr>
          </a:p>
        </p:txBody>
      </p:sp>
      <p:sp>
        <p:nvSpPr>
          <p:cNvPr id="651" name="Shape 651"/>
          <p:cNvSpPr txBox="1"/>
          <p:nvPr/>
        </p:nvSpPr>
        <p:spPr>
          <a:xfrm>
            <a:off x="839075" y="4203750"/>
            <a:ext cx="7644000" cy="830699"/>
          </a:xfrm>
          <a:prstGeom prst="rect">
            <a:avLst/>
          </a:prstGeom>
          <a:noFill/>
          <a:ln>
            <a:noFill/>
          </a:ln>
        </p:spPr>
        <p:txBody>
          <a:bodyPr anchorCtr="0" anchor="t" bIns="91425" lIns="91425" rIns="91425" tIns="91425">
            <a:noAutofit/>
          </a:bodyPr>
          <a:lstStyle/>
          <a:p>
            <a:pPr lvl="0" algn="ctr">
              <a:spcBef>
                <a:spcPts val="0"/>
              </a:spcBef>
              <a:buNone/>
            </a:pPr>
            <a:r>
              <a:rPr lang="en"/>
              <a:t>***PREP STUDENTS FOR “WRITE OWN DEC. OF INDEP. ACTIVITY***</a:t>
            </a: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5" name="Shape 655"/>
        <p:cNvGrpSpPr/>
        <p:nvPr/>
      </p:nvGrpSpPr>
      <p:grpSpPr>
        <a:xfrm>
          <a:off x="0" y="0"/>
          <a:ext cx="0" cy="0"/>
          <a:chOff x="0" y="0"/>
          <a:chExt cx="0" cy="0"/>
        </a:xfrm>
      </p:grpSpPr>
      <p:sp>
        <p:nvSpPr>
          <p:cNvPr id="656" name="Shape 656"/>
          <p:cNvSpPr txBox="1"/>
          <p:nvPr>
            <p:ph type="title"/>
          </p:nvPr>
        </p:nvSpPr>
        <p:spPr>
          <a:xfrm>
            <a:off x="430800" y="1889700"/>
            <a:ext cx="8282399" cy="1516500"/>
          </a:xfrm>
          <a:prstGeom prst="rect">
            <a:avLst/>
          </a:prstGeom>
        </p:spPr>
        <p:txBody>
          <a:bodyPr anchorCtr="0" anchor="ctr" bIns="91425" lIns="91425" rIns="91425" tIns="91425">
            <a:noAutofit/>
          </a:bodyPr>
          <a:lstStyle/>
          <a:p>
            <a:pPr lvl="0" rtl="0">
              <a:spcBef>
                <a:spcPts val="0"/>
              </a:spcBef>
              <a:buNone/>
            </a:pPr>
            <a:r>
              <a:rPr lang="en"/>
              <a:t>SECTION 2</a:t>
            </a:r>
          </a:p>
          <a:p>
            <a:pPr lvl="0">
              <a:spcBef>
                <a:spcPts val="0"/>
              </a:spcBef>
              <a:buNone/>
            </a:pPr>
            <a:r>
              <a:rPr lang="en" sz="3000">
                <a:solidFill>
                  <a:srgbClr val="000000"/>
                </a:solidFill>
              </a:rPr>
              <a:t>“WE HOLD THESE TRUTHS…”</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WORKING TOGETHER</a:t>
            </a:r>
          </a:p>
        </p:txBody>
      </p:sp>
      <p:sp>
        <p:nvSpPr>
          <p:cNvPr id="114" name="Shape 114"/>
          <p:cNvSpPr txBox="1"/>
          <p:nvPr>
            <p:ph idx="1" type="body"/>
          </p:nvPr>
        </p:nvSpPr>
        <p:spPr>
          <a:xfrm>
            <a:off x="311700" y="1468825"/>
            <a:ext cx="3999899" cy="3099900"/>
          </a:xfrm>
          <a:prstGeom prst="rect">
            <a:avLst/>
          </a:prstGeom>
        </p:spPr>
        <p:txBody>
          <a:bodyPr anchorCtr="0" anchor="t" bIns="91425" lIns="91425" rIns="91425" tIns="91425">
            <a:noAutofit/>
          </a:bodyPr>
          <a:lstStyle/>
          <a:p>
            <a:pPr indent="-342900" lvl="0" marL="457200" rtl="0">
              <a:spcBef>
                <a:spcPts val="0"/>
              </a:spcBef>
              <a:buSzPct val="100000"/>
              <a:buFont typeface="Oswald"/>
              <a:buChar char="-"/>
            </a:pPr>
            <a:r>
              <a:rPr lang="en" sz="1800">
                <a:latin typeface="Oswald"/>
                <a:ea typeface="Oswald"/>
                <a:cs typeface="Oswald"/>
                <a:sym typeface="Oswald"/>
              </a:rPr>
              <a:t>Democratic Writing is a group effort</a:t>
            </a:r>
          </a:p>
          <a:p>
            <a:pPr indent="-342900" lvl="1" marL="914400" rtl="0">
              <a:lnSpc>
                <a:spcPct val="115000"/>
              </a:lnSpc>
              <a:spcBef>
                <a:spcPts val="0"/>
              </a:spcBef>
              <a:spcAft>
                <a:spcPts val="0"/>
              </a:spcAft>
              <a:buClr>
                <a:srgbClr val="0000FF"/>
              </a:buClr>
              <a:buSzPct val="100000"/>
              <a:buFont typeface="Oswald"/>
              <a:buChar char="-"/>
            </a:pPr>
            <a:r>
              <a:rPr lang="en" sz="1800">
                <a:solidFill>
                  <a:srgbClr val="0000FF"/>
                </a:solidFill>
                <a:latin typeface="Oswald"/>
                <a:ea typeface="Oswald"/>
                <a:cs typeface="Oswald"/>
                <a:sym typeface="Oswald"/>
              </a:rPr>
              <a:t>Individuals must learn how to “weave” the words which form that way of life</a:t>
            </a:r>
          </a:p>
          <a:p>
            <a:pPr lvl="0" rtl="0">
              <a:lnSpc>
                <a:spcPct val="115000"/>
              </a:lnSpc>
              <a:spcBef>
                <a:spcPts val="0"/>
              </a:spcBef>
              <a:spcAft>
                <a:spcPts val="0"/>
              </a:spcAft>
              <a:buNone/>
            </a:pPr>
            <a:r>
              <a:t/>
            </a:r>
            <a:endParaRPr sz="1800">
              <a:solidFill>
                <a:srgbClr val="000000"/>
              </a:solidFill>
              <a:latin typeface="Oswald"/>
              <a:ea typeface="Oswald"/>
              <a:cs typeface="Oswald"/>
              <a:sym typeface="Oswald"/>
            </a:endParaRPr>
          </a:p>
          <a:p>
            <a:pPr lvl="0" rtl="0">
              <a:lnSpc>
                <a:spcPct val="115000"/>
              </a:lnSpc>
              <a:spcBef>
                <a:spcPts val="0"/>
              </a:spcBef>
              <a:spcAft>
                <a:spcPts val="0"/>
              </a:spcAft>
              <a:buNone/>
            </a:pPr>
            <a:r>
              <a:t/>
            </a:r>
            <a:endParaRPr sz="1800">
              <a:solidFill>
                <a:srgbClr val="000000"/>
              </a:solidFill>
              <a:latin typeface="Oswald"/>
              <a:ea typeface="Oswald"/>
              <a:cs typeface="Oswald"/>
              <a:sym typeface="Oswald"/>
            </a:endParaRPr>
          </a:p>
          <a:p>
            <a:pPr lvl="0" algn="ctr">
              <a:lnSpc>
                <a:spcPct val="115000"/>
              </a:lnSpc>
              <a:spcBef>
                <a:spcPts val="0"/>
              </a:spcBef>
              <a:spcAft>
                <a:spcPts val="0"/>
              </a:spcAft>
              <a:buNone/>
            </a:pPr>
            <a:r>
              <a:rPr lang="en" sz="2400">
                <a:solidFill>
                  <a:srgbClr val="980000"/>
                </a:solidFill>
                <a:latin typeface="Oswald"/>
                <a:ea typeface="Oswald"/>
                <a:cs typeface="Oswald"/>
                <a:sym typeface="Oswald"/>
              </a:rPr>
              <a:t>How much that you have accomplished has been “individual”??</a:t>
            </a:r>
          </a:p>
        </p:txBody>
      </p:sp>
      <p:sp>
        <p:nvSpPr>
          <p:cNvPr id="115" name="Shape 11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116" name="Shape 116"/>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0" name="Shape 660"/>
        <p:cNvGrpSpPr/>
        <p:nvPr/>
      </p:nvGrpSpPr>
      <p:grpSpPr>
        <a:xfrm>
          <a:off x="0" y="0"/>
          <a:ext cx="0" cy="0"/>
          <a:chOff x="0" y="0"/>
          <a:chExt cx="0" cy="0"/>
        </a:xfrm>
      </p:grpSpPr>
      <p:sp>
        <p:nvSpPr>
          <p:cNvPr id="661" name="Shape 66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LYING IS PART OF GROWING UP</a:t>
            </a:r>
          </a:p>
        </p:txBody>
      </p:sp>
      <p:sp>
        <p:nvSpPr>
          <p:cNvPr id="662" name="Shape 662">
            <a:hlinkClick r:id="rId3"/>
          </p:cNvPr>
          <p:cNvSpPr/>
          <p:nvPr/>
        </p:nvSpPr>
        <p:spPr>
          <a:xfrm>
            <a:off x="2161600" y="1279975"/>
            <a:ext cx="4572000" cy="3628299"/>
          </a:xfrm>
          <a:prstGeom prst="rect">
            <a:avLst/>
          </a:prstGeom>
          <a:blipFill>
            <a:blip r:embed="rId4">
              <a:alphaModFix/>
            </a:blip>
            <a:stretch>
              <a:fillRect/>
            </a:stretch>
          </a:blipFill>
          <a:ln>
            <a:noFill/>
          </a:ln>
        </p:spPr>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6" name="Shape 666"/>
        <p:cNvGrpSpPr/>
        <p:nvPr/>
      </p:nvGrpSpPr>
      <p:grpSpPr>
        <a:xfrm>
          <a:off x="0" y="0"/>
          <a:ext cx="0" cy="0"/>
          <a:chOff x="0" y="0"/>
          <a:chExt cx="0" cy="0"/>
        </a:xfrm>
      </p:grpSpPr>
      <p:sp>
        <p:nvSpPr>
          <p:cNvPr id="667" name="Shape 66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FINDING THE TRUTH</a:t>
            </a:r>
          </a:p>
        </p:txBody>
      </p:sp>
      <p:sp>
        <p:nvSpPr>
          <p:cNvPr id="668" name="Shape 668"/>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99.9% OF THE TIME… </a:t>
            </a:r>
            <a:r>
              <a:rPr b="1" lang="en" sz="1800">
                <a:solidFill>
                  <a:srgbClr val="0000FF"/>
                </a:solidFill>
                <a:latin typeface="Oswald"/>
                <a:ea typeface="Oswald"/>
                <a:cs typeface="Oswald"/>
                <a:sym typeface="Oswald"/>
              </a:rPr>
              <a:t>THE TRUTH IS THE BEST CHOICE</a:t>
            </a:r>
          </a:p>
          <a:p>
            <a:pPr lvl="0" rtl="0">
              <a:spcBef>
                <a:spcPts val="0"/>
              </a:spcBef>
              <a:buNone/>
            </a:pPr>
            <a:r>
              <a:rPr lang="en" sz="1800">
                <a:solidFill>
                  <a:srgbClr val="0000FF"/>
                </a:solidFill>
                <a:latin typeface="Oswald"/>
                <a:ea typeface="Oswald"/>
                <a:cs typeface="Oswald"/>
                <a:sym typeface="Oswald"/>
              </a:rPr>
              <a:t>IN SECTION 2… WE FIND THREE TRUTHS ABOUT:</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HUMAN BEINGS</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GOVERNMENT</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REVOLUTION</a:t>
            </a:r>
          </a:p>
          <a:p>
            <a:pPr lvl="0" rtl="0">
              <a:spcBef>
                <a:spcPts val="0"/>
              </a:spcBef>
              <a:buNone/>
            </a:pPr>
            <a:r>
              <a:t/>
            </a:r>
            <a:endParaRPr>
              <a:solidFill>
                <a:srgbClr val="0000FF"/>
              </a:solidFill>
              <a:latin typeface="Oswald"/>
              <a:ea typeface="Oswald"/>
              <a:cs typeface="Oswald"/>
              <a:sym typeface="Oswald"/>
            </a:endParaRPr>
          </a:p>
          <a:p>
            <a:pPr lvl="0" rtl="0">
              <a:spcBef>
                <a:spcPts val="0"/>
              </a:spcBef>
              <a:buNone/>
            </a:pPr>
            <a:r>
              <a:t/>
            </a:r>
            <a:endParaRPr>
              <a:solidFill>
                <a:srgbClr val="0000FF"/>
              </a:solidFill>
              <a:latin typeface="Oswald"/>
              <a:ea typeface="Oswald"/>
              <a:cs typeface="Oswald"/>
              <a:sym typeface="Oswald"/>
            </a:endParaRPr>
          </a:p>
          <a:p>
            <a:pPr lvl="0">
              <a:spcBef>
                <a:spcPts val="0"/>
              </a:spcBef>
              <a:buNone/>
            </a:pPr>
            <a:r>
              <a:t/>
            </a:r>
            <a:endParaRPr>
              <a:solidFill>
                <a:srgbClr val="0000FF"/>
              </a:solidFill>
            </a:endParaRPr>
          </a:p>
        </p:txBody>
      </p:sp>
      <p:sp>
        <p:nvSpPr>
          <p:cNvPr id="669" name="Shape 66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670" name="Shape 670"/>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4" name="Shape 674"/>
        <p:cNvGrpSpPr/>
        <p:nvPr/>
      </p:nvGrpSpPr>
      <p:grpSpPr>
        <a:xfrm>
          <a:off x="0" y="0"/>
          <a:ext cx="0" cy="0"/>
          <a:chOff x="0" y="0"/>
          <a:chExt cx="0" cy="0"/>
        </a:xfrm>
      </p:grpSpPr>
      <p:sp>
        <p:nvSpPr>
          <p:cNvPr id="675" name="Shape 67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TRUTH #1</a:t>
            </a:r>
          </a:p>
        </p:txBody>
      </p:sp>
      <p:sp>
        <p:nvSpPr>
          <p:cNvPr id="676" name="Shape 676"/>
          <p:cNvSpPr txBox="1"/>
          <p:nvPr>
            <p:ph idx="1" type="body"/>
          </p:nvPr>
        </p:nvSpPr>
        <p:spPr>
          <a:xfrm>
            <a:off x="311700" y="1468825"/>
            <a:ext cx="3999899" cy="34767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 READ FIRST SENTENCE**</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AT EVERY HUMAN’S CREATION, THE SAME RIGHTS ARE ACQUIRED</a:t>
            </a:r>
          </a:p>
          <a:p>
            <a:pPr indent="-317500" lvl="1" marL="914400" rtl="0">
              <a:spcBef>
                <a:spcPts val="0"/>
              </a:spcBef>
              <a:buClr>
                <a:srgbClr val="BF9000"/>
              </a:buClr>
              <a:buSzPct val="100000"/>
              <a:buFont typeface="Oswald"/>
              <a:buChar char="-"/>
            </a:pPr>
            <a:r>
              <a:rPr lang="en" sz="1400">
                <a:solidFill>
                  <a:srgbClr val="BF9000"/>
                </a:solidFill>
                <a:latin typeface="Oswald"/>
                <a:ea typeface="Oswald"/>
                <a:cs typeface="Oswald"/>
                <a:sym typeface="Oswald"/>
              </a:rPr>
              <a:t>TO SURVIVE</a:t>
            </a:r>
          </a:p>
          <a:p>
            <a:pPr indent="-317500" lvl="1" marL="914400" rtl="0">
              <a:spcBef>
                <a:spcPts val="0"/>
              </a:spcBef>
              <a:buClr>
                <a:srgbClr val="BF9000"/>
              </a:buClr>
              <a:buSzPct val="100000"/>
              <a:buFont typeface="Oswald"/>
              <a:buChar char="-"/>
            </a:pPr>
            <a:r>
              <a:rPr lang="en" sz="1400">
                <a:solidFill>
                  <a:srgbClr val="BF9000"/>
                </a:solidFill>
                <a:latin typeface="Oswald"/>
                <a:ea typeface="Oswald"/>
                <a:cs typeface="Oswald"/>
                <a:sym typeface="Oswald"/>
              </a:rPr>
              <a:t>TO BE FREE FROM DOMINATION</a:t>
            </a:r>
          </a:p>
          <a:p>
            <a:pPr indent="-317500" lvl="1" marL="914400" rtl="0">
              <a:spcBef>
                <a:spcPts val="0"/>
              </a:spcBef>
              <a:buClr>
                <a:srgbClr val="BF9000"/>
              </a:buClr>
              <a:buSzPct val="100000"/>
              <a:buFont typeface="Oswald"/>
              <a:buChar char="-"/>
            </a:pPr>
            <a:r>
              <a:rPr lang="en" sz="1400">
                <a:solidFill>
                  <a:srgbClr val="BF9000"/>
                </a:solidFill>
                <a:latin typeface="Oswald"/>
                <a:ea typeface="Oswald"/>
                <a:cs typeface="Oswald"/>
                <a:sym typeface="Oswald"/>
              </a:rPr>
              <a:t>TO BE HAPPY</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“MR. VERCH… WHAT ABOUT ANIMALS?”</a:t>
            </a:r>
          </a:p>
          <a:p>
            <a:pPr indent="-317500" lvl="1" marL="914400" rtl="0">
              <a:spcBef>
                <a:spcPts val="0"/>
              </a:spcBef>
              <a:buClr>
                <a:srgbClr val="BF9000"/>
              </a:buClr>
              <a:buSzPct val="100000"/>
              <a:buFont typeface="Oswald"/>
              <a:buChar char="-"/>
            </a:pPr>
            <a:r>
              <a:rPr lang="en" sz="1400">
                <a:solidFill>
                  <a:srgbClr val="BF9000"/>
                </a:solidFill>
                <a:latin typeface="Oswald"/>
                <a:ea typeface="Oswald"/>
                <a:cs typeface="Oswald"/>
                <a:sym typeface="Oswald"/>
              </a:rPr>
              <a:t>DOES YOUR PET WANT THE SAME?? </a:t>
            </a:r>
            <a:r>
              <a:rPr b="1" lang="en" sz="1400" u="sng">
                <a:solidFill>
                  <a:srgbClr val="BF9000"/>
                </a:solidFill>
                <a:latin typeface="Oswald"/>
                <a:ea typeface="Oswald"/>
                <a:cs typeface="Oswald"/>
                <a:sym typeface="Oswald"/>
              </a:rPr>
              <a:t>YES</a:t>
            </a:r>
          </a:p>
        </p:txBody>
      </p:sp>
      <p:sp>
        <p:nvSpPr>
          <p:cNvPr id="677" name="Shape 67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678" name="Shape 678"/>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2" name="Shape 682"/>
        <p:cNvGrpSpPr/>
        <p:nvPr/>
      </p:nvGrpSpPr>
      <p:grpSpPr>
        <a:xfrm>
          <a:off x="0" y="0"/>
          <a:ext cx="0" cy="0"/>
          <a:chOff x="0" y="0"/>
          <a:chExt cx="0" cy="0"/>
        </a:xfrm>
      </p:grpSpPr>
      <p:sp>
        <p:nvSpPr>
          <p:cNvPr id="683" name="Shape 683"/>
          <p:cNvSpPr txBox="1"/>
          <p:nvPr>
            <p:ph type="title"/>
          </p:nvPr>
        </p:nvSpPr>
        <p:spPr>
          <a:xfrm>
            <a:off x="311700" y="165575"/>
            <a:ext cx="8520599" cy="733499"/>
          </a:xfrm>
          <a:prstGeom prst="rect">
            <a:avLst/>
          </a:prstGeom>
        </p:spPr>
        <p:txBody>
          <a:bodyPr anchorCtr="0" anchor="b" bIns="91425" lIns="91425" rIns="91425" tIns="91425">
            <a:noAutofit/>
          </a:bodyPr>
          <a:lstStyle/>
          <a:p>
            <a:pPr lvl="0" algn="ctr">
              <a:spcBef>
                <a:spcPts val="0"/>
              </a:spcBef>
              <a:buNone/>
            </a:pPr>
            <a:r>
              <a:rPr lang="en"/>
              <a:t>THE ANIMAL KINGDOM</a:t>
            </a:r>
          </a:p>
        </p:txBody>
      </p:sp>
      <p:sp>
        <p:nvSpPr>
          <p:cNvPr id="684" name="Shape 684"/>
          <p:cNvSpPr txBox="1"/>
          <p:nvPr/>
        </p:nvSpPr>
        <p:spPr>
          <a:xfrm>
            <a:off x="7200125" y="4083700"/>
            <a:ext cx="1321800" cy="3420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685" name="Shape 685">
            <a:hlinkClick r:id="rId3"/>
          </p:cNvPr>
          <p:cNvSpPr/>
          <p:nvPr/>
        </p:nvSpPr>
        <p:spPr>
          <a:xfrm>
            <a:off x="1566700" y="999150"/>
            <a:ext cx="6148550" cy="3909124"/>
          </a:xfrm>
          <a:prstGeom prst="rect">
            <a:avLst/>
          </a:prstGeom>
          <a:blipFill>
            <a:blip r:embed="rId4">
              <a:alphaModFix/>
            </a:blip>
            <a:stretch>
              <a:fillRect/>
            </a:stretch>
          </a:blipFill>
          <a:ln>
            <a:noFill/>
          </a:ln>
        </p:spPr>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9" name="Shape 689"/>
        <p:cNvGrpSpPr/>
        <p:nvPr/>
      </p:nvGrpSpPr>
      <p:grpSpPr>
        <a:xfrm>
          <a:off x="0" y="0"/>
          <a:ext cx="0" cy="0"/>
          <a:chOff x="0" y="0"/>
          <a:chExt cx="0" cy="0"/>
        </a:xfrm>
      </p:grpSpPr>
      <p:sp>
        <p:nvSpPr>
          <p:cNvPr id="690" name="Shape 690"/>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DIFFERENCE: MAN V. ANIMAL</a:t>
            </a:r>
          </a:p>
        </p:txBody>
      </p:sp>
      <p:sp>
        <p:nvSpPr>
          <p:cNvPr id="691" name="Shape 691"/>
          <p:cNvSpPr txBox="1"/>
          <p:nvPr>
            <p:ph idx="1" type="body"/>
          </p:nvPr>
        </p:nvSpPr>
        <p:spPr>
          <a:xfrm>
            <a:off x="311700" y="1468825"/>
            <a:ext cx="3442500" cy="3099900"/>
          </a:xfrm>
          <a:prstGeom prst="rect">
            <a:avLst/>
          </a:prstGeom>
        </p:spPr>
        <p:txBody>
          <a:bodyPr anchorCtr="0" anchor="t" bIns="91425" lIns="91425" rIns="91425" tIns="91425">
            <a:noAutofit/>
          </a:bodyPr>
          <a:lstStyle/>
          <a:p>
            <a:pPr lvl="0" rtl="0">
              <a:spcBef>
                <a:spcPts val="0"/>
              </a:spcBef>
              <a:buNone/>
            </a:pPr>
            <a:r>
              <a:rPr lang="en">
                <a:solidFill>
                  <a:srgbClr val="0000FF"/>
                </a:solidFill>
                <a:latin typeface="Oswald"/>
                <a:ea typeface="Oswald"/>
                <a:cs typeface="Oswald"/>
                <a:sym typeface="Oswald"/>
              </a:rPr>
              <a:t>** READ “THAT TO SECURE… OF THE GOVERNED.”</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THERE ARE NO GOVERNMENTS AMONGST ANIMALS</a:t>
            </a:r>
          </a:p>
          <a:p>
            <a:pPr indent="-342900" lvl="1" marL="914400" rtl="0">
              <a:spcBef>
                <a:spcPts val="0"/>
              </a:spcBef>
              <a:buClr>
                <a:srgbClr val="BF9000"/>
              </a:buClr>
              <a:buSzPct val="100000"/>
              <a:buFont typeface="Oswald"/>
              <a:buChar char="-"/>
            </a:pPr>
            <a:r>
              <a:rPr lang="en" sz="1800">
                <a:solidFill>
                  <a:srgbClr val="BF9000"/>
                </a:solidFill>
                <a:latin typeface="Oswald"/>
                <a:ea typeface="Oswald"/>
                <a:cs typeface="Oswald"/>
                <a:sym typeface="Oswald"/>
              </a:rPr>
              <a:t>OWN HIERARCHIES, SURVIVAL METHODS</a:t>
            </a:r>
          </a:p>
          <a:p>
            <a:pPr indent="-342900" lvl="0" marL="457200">
              <a:spcBef>
                <a:spcPts val="0"/>
              </a:spcBef>
              <a:buClr>
                <a:srgbClr val="980000"/>
              </a:buClr>
              <a:buSzPct val="100000"/>
              <a:buFont typeface="Oswald"/>
              <a:buChar char="-"/>
            </a:pPr>
            <a:r>
              <a:rPr lang="en" sz="1800">
                <a:solidFill>
                  <a:srgbClr val="980000"/>
                </a:solidFill>
                <a:latin typeface="Oswald"/>
                <a:ea typeface="Oswald"/>
                <a:cs typeface="Oswald"/>
                <a:sym typeface="Oswald"/>
              </a:rPr>
              <a:t>MAN SECURES THESE INALIENABLE RIGHTS BY WAY OF ???????</a:t>
            </a:r>
          </a:p>
        </p:txBody>
      </p:sp>
      <p:sp>
        <p:nvSpPr>
          <p:cNvPr id="692" name="Shape 692"/>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693" name="Shape 693"/>
          <p:cNvPicPr preferRelativeResize="0"/>
          <p:nvPr/>
        </p:nvPicPr>
        <p:blipFill>
          <a:blip r:embed="rId3">
            <a:alphaModFix/>
          </a:blip>
          <a:stretch>
            <a:fillRect/>
          </a:stretch>
        </p:blipFill>
        <p:spPr>
          <a:xfrm>
            <a:off x="4211650" y="1468825"/>
            <a:ext cx="2010825" cy="3099899"/>
          </a:xfrm>
          <a:prstGeom prst="rect">
            <a:avLst/>
          </a:prstGeom>
          <a:noFill/>
          <a:ln>
            <a:noFill/>
          </a:ln>
        </p:spPr>
      </p:pic>
      <p:pic>
        <p:nvPicPr>
          <p:cNvPr id="694" name="Shape 694"/>
          <p:cNvPicPr preferRelativeResize="0"/>
          <p:nvPr/>
        </p:nvPicPr>
        <p:blipFill>
          <a:blip r:embed="rId4">
            <a:alphaModFix/>
          </a:blip>
          <a:stretch>
            <a:fillRect/>
          </a:stretch>
        </p:blipFill>
        <p:spPr>
          <a:xfrm>
            <a:off x="6385025" y="1468825"/>
            <a:ext cx="2447275" cy="30999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8" name="Shape 698"/>
        <p:cNvGrpSpPr/>
        <p:nvPr/>
      </p:nvGrpSpPr>
      <p:grpSpPr>
        <a:xfrm>
          <a:off x="0" y="0"/>
          <a:ext cx="0" cy="0"/>
          <a:chOff x="0" y="0"/>
          <a:chExt cx="0" cy="0"/>
        </a:xfrm>
      </p:grpSpPr>
      <p:sp>
        <p:nvSpPr>
          <p:cNvPr id="699" name="Shape 69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TRUTH #2</a:t>
            </a:r>
          </a:p>
        </p:txBody>
      </p:sp>
      <p:sp>
        <p:nvSpPr>
          <p:cNvPr id="700" name="Shape 700"/>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3000" u="sng">
                <a:solidFill>
                  <a:srgbClr val="0000FF"/>
                </a:solidFill>
                <a:latin typeface="Oswald"/>
                <a:ea typeface="Oswald"/>
                <a:cs typeface="Oswald"/>
                <a:sym typeface="Oswald"/>
              </a:rPr>
              <a:t>GOVERNMENT</a:t>
            </a:r>
          </a:p>
          <a:p>
            <a:pPr indent="-342900" lvl="0" marL="457200">
              <a:spcBef>
                <a:spcPts val="0"/>
              </a:spcBef>
              <a:buClr>
                <a:srgbClr val="980000"/>
              </a:buClr>
              <a:buSzPct val="100000"/>
              <a:buFont typeface="Oswald"/>
              <a:buChar char="-"/>
            </a:pPr>
            <a:r>
              <a:rPr lang="en" sz="1800">
                <a:solidFill>
                  <a:srgbClr val="980000"/>
                </a:solidFill>
                <a:latin typeface="Oswald"/>
                <a:ea typeface="Oswald"/>
                <a:cs typeface="Oswald"/>
                <a:sym typeface="Oswald"/>
              </a:rPr>
              <a:t>THE TOOL WHICH MAN USES TO PRESERVE THE RIGHTS OF LIFE, LIBERTY, AND THE PURSUIT OF HAPPINESS</a:t>
            </a:r>
          </a:p>
        </p:txBody>
      </p:sp>
      <p:sp>
        <p:nvSpPr>
          <p:cNvPr id="701" name="Shape 70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02" name="Shape 702"/>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6" name="Shape 706"/>
        <p:cNvGrpSpPr/>
        <p:nvPr/>
      </p:nvGrpSpPr>
      <p:grpSpPr>
        <a:xfrm>
          <a:off x="0" y="0"/>
          <a:ext cx="0" cy="0"/>
          <a:chOff x="0" y="0"/>
          <a:chExt cx="0" cy="0"/>
        </a:xfrm>
      </p:grpSpPr>
      <p:sp>
        <p:nvSpPr>
          <p:cNvPr id="707" name="Shape 70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TRUTH #3</a:t>
            </a:r>
          </a:p>
        </p:txBody>
      </p:sp>
      <p:sp>
        <p:nvSpPr>
          <p:cNvPr id="708" name="Shape 708"/>
          <p:cNvSpPr txBox="1"/>
          <p:nvPr>
            <p:ph idx="1" type="body"/>
          </p:nvPr>
        </p:nvSpPr>
        <p:spPr>
          <a:xfrm>
            <a:off x="311700" y="1468825"/>
            <a:ext cx="3999899" cy="3387899"/>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 READ “THAT WHENEVER ANY FORM...SAFETY AND HAPPINESS.”</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IF A GOVERNMENT DOES NOT PRESERVE THE RIGHTS OF ITS PEOPLE… </a:t>
            </a:r>
            <a:r>
              <a:rPr lang="en" sz="1800">
                <a:solidFill>
                  <a:srgbClr val="BF9000"/>
                </a:solidFill>
                <a:latin typeface="Oswald"/>
                <a:ea typeface="Oswald"/>
                <a:cs typeface="Oswald"/>
                <a:sym typeface="Oswald"/>
              </a:rPr>
              <a:t>THE PEOPLE MUST ACT AND CREATE NEW GOVERNMENT</a:t>
            </a:r>
          </a:p>
          <a:p>
            <a:pPr lvl="0" algn="ctr">
              <a:spcBef>
                <a:spcPts val="0"/>
              </a:spcBef>
              <a:buNone/>
            </a:pPr>
            <a:r>
              <a:rPr b="1" lang="en" sz="1800" u="sng">
                <a:solidFill>
                  <a:srgbClr val="BF9000"/>
                </a:solidFill>
                <a:latin typeface="Oswald"/>
                <a:ea typeface="Oswald"/>
                <a:cs typeface="Oswald"/>
                <a:sym typeface="Oswald"/>
              </a:rPr>
              <a:t>**REVOLUTION**</a:t>
            </a:r>
          </a:p>
        </p:txBody>
      </p:sp>
      <p:sp>
        <p:nvSpPr>
          <p:cNvPr id="709" name="Shape 70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10" name="Shape 710"/>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4" name="Shape 714"/>
        <p:cNvGrpSpPr/>
        <p:nvPr/>
      </p:nvGrpSpPr>
      <p:grpSpPr>
        <a:xfrm>
          <a:off x="0" y="0"/>
          <a:ext cx="0" cy="0"/>
          <a:chOff x="0" y="0"/>
          <a:chExt cx="0" cy="0"/>
        </a:xfrm>
      </p:grpSpPr>
      <p:sp>
        <p:nvSpPr>
          <p:cNvPr id="715" name="Shape 71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EVERYTHING HAS A BEGINNING</a:t>
            </a:r>
          </a:p>
        </p:txBody>
      </p:sp>
      <p:sp>
        <p:nvSpPr>
          <p:cNvPr descr="What Sheldon thinks about becoming junior professor!" id="716" name="Shape 716" title="Sheldon's opinion on teaching - The Big Bang Theory S08E02">
            <a:hlinkClick r:id="rId3"/>
          </p:cNvPr>
          <p:cNvSpPr/>
          <p:nvPr/>
        </p:nvSpPr>
        <p:spPr>
          <a:xfrm>
            <a:off x="1744050" y="1279975"/>
            <a:ext cx="5409549" cy="3606350"/>
          </a:xfrm>
          <a:prstGeom prst="rect">
            <a:avLst/>
          </a:prstGeom>
          <a:blipFill>
            <a:blip r:embed="rId4">
              <a:alphaModFix/>
            </a:blip>
            <a:stretch>
              <a:fillRect/>
            </a:stretch>
          </a:blipFill>
          <a:ln>
            <a:noFill/>
          </a:ln>
        </p:spPr>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0" name="Shape 720"/>
        <p:cNvGrpSpPr/>
        <p:nvPr/>
      </p:nvGrpSpPr>
      <p:grpSpPr>
        <a:xfrm>
          <a:off x="0" y="0"/>
          <a:ext cx="0" cy="0"/>
          <a:chOff x="0" y="0"/>
          <a:chExt cx="0" cy="0"/>
        </a:xfrm>
      </p:grpSpPr>
      <p:sp>
        <p:nvSpPr>
          <p:cNvPr id="721" name="Shape 72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A “CREATOR”</a:t>
            </a:r>
          </a:p>
        </p:txBody>
      </p:sp>
      <p:sp>
        <p:nvSpPr>
          <p:cNvPr id="722" name="Shape 722"/>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 READ “WE HOLD THESE… UNALIENABLE RIGHTS”</a:t>
            </a:r>
          </a:p>
          <a:p>
            <a:pPr indent="-381000" lvl="0" marL="457200" rtl="0">
              <a:spcBef>
                <a:spcPts val="0"/>
              </a:spcBef>
              <a:buClr>
                <a:srgbClr val="980000"/>
              </a:buClr>
              <a:buSzPct val="100000"/>
              <a:buFont typeface="Oswald"/>
              <a:buChar char="-"/>
            </a:pPr>
            <a:r>
              <a:rPr lang="en" sz="2400">
                <a:solidFill>
                  <a:srgbClr val="980000"/>
                </a:solidFill>
                <a:latin typeface="Oswald"/>
                <a:ea typeface="Oswald"/>
                <a:cs typeface="Oswald"/>
                <a:sym typeface="Oswald"/>
              </a:rPr>
              <a:t>WHAT ROLE DOES A “CREATOR” PLAY IN OUR POSSESSING CERTAIN UNALIENABLE RIGHTS?</a:t>
            </a:r>
          </a:p>
          <a:p>
            <a:pPr lvl="0">
              <a:spcBef>
                <a:spcPts val="0"/>
              </a:spcBef>
              <a:buNone/>
            </a:pPr>
            <a:r>
              <a:t/>
            </a:r>
            <a:endParaRPr sz="1800">
              <a:solidFill>
                <a:srgbClr val="980000"/>
              </a:solidFill>
              <a:latin typeface="Oswald"/>
              <a:ea typeface="Oswald"/>
              <a:cs typeface="Oswald"/>
              <a:sym typeface="Oswald"/>
            </a:endParaRPr>
          </a:p>
        </p:txBody>
      </p:sp>
      <p:sp>
        <p:nvSpPr>
          <p:cNvPr id="723" name="Shape 723"/>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24" name="Shape 724"/>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8" name="Shape 728"/>
        <p:cNvGrpSpPr/>
        <p:nvPr/>
      </p:nvGrpSpPr>
      <p:grpSpPr>
        <a:xfrm>
          <a:off x="0" y="0"/>
          <a:ext cx="0" cy="0"/>
          <a:chOff x="0" y="0"/>
          <a:chExt cx="0" cy="0"/>
        </a:xfrm>
      </p:grpSpPr>
      <p:sp>
        <p:nvSpPr>
          <p:cNvPr id="729" name="Shape 729"/>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TO BE “ENDOWED”?</a:t>
            </a:r>
          </a:p>
        </p:txBody>
      </p:sp>
      <p:sp>
        <p:nvSpPr>
          <p:cNvPr id="730" name="Shape 730"/>
          <p:cNvSpPr txBox="1"/>
          <p:nvPr>
            <p:ph idx="1" type="body"/>
          </p:nvPr>
        </p:nvSpPr>
        <p:spPr>
          <a:xfrm>
            <a:off x="311700" y="1468825"/>
            <a:ext cx="3999899" cy="3387899"/>
          </a:xfrm>
          <a:prstGeom prst="rect">
            <a:avLst/>
          </a:prstGeom>
        </p:spPr>
        <p:txBody>
          <a:bodyPr anchorCtr="0" anchor="t" bIns="91425" lIns="91425" rIns="91425" tIns="91425">
            <a:noAutofit/>
          </a:bodyPr>
          <a:lstStyle/>
          <a:p>
            <a:pPr indent="-342900" lvl="0" marL="457200" marR="0" rtl="0" algn="l">
              <a:lnSpc>
                <a:spcPct val="115000"/>
              </a:lnSpc>
              <a:spcBef>
                <a:spcPts val="0"/>
              </a:spcBef>
              <a:spcAft>
                <a:spcPts val="1600"/>
              </a:spcAft>
              <a:buClr>
                <a:srgbClr val="0000FF"/>
              </a:buClr>
              <a:buSzPct val="100000"/>
              <a:buFont typeface="Oswald"/>
              <a:buChar char="-"/>
            </a:pPr>
            <a:r>
              <a:rPr lang="en" sz="1800">
                <a:solidFill>
                  <a:srgbClr val="0000FF"/>
                </a:solidFill>
                <a:latin typeface="Oswald"/>
                <a:ea typeface="Oswald"/>
                <a:cs typeface="Oswald"/>
                <a:sym typeface="Oswald"/>
              </a:rPr>
              <a:t>FROM LATIN WORD “</a:t>
            </a:r>
            <a:r>
              <a:rPr lang="en" sz="1800" u="sng">
                <a:solidFill>
                  <a:srgbClr val="0000FF"/>
                </a:solidFill>
                <a:latin typeface="Oswald"/>
                <a:ea typeface="Oswald"/>
                <a:cs typeface="Oswald"/>
                <a:sym typeface="Oswald"/>
              </a:rPr>
              <a:t>DOTO</a:t>
            </a:r>
            <a:r>
              <a:rPr lang="en" sz="1800">
                <a:solidFill>
                  <a:srgbClr val="0000FF"/>
                </a:solidFill>
                <a:latin typeface="Oswald"/>
                <a:ea typeface="Oswald"/>
                <a:cs typeface="Oswald"/>
                <a:sym typeface="Oswald"/>
              </a:rPr>
              <a:t>”... GIVING A DOWRY TO A BRIDE TO BE MARRIED</a:t>
            </a:r>
          </a:p>
          <a:p>
            <a:pPr indent="-317500" lvl="1" marL="914400" marR="0" rtl="0" algn="l">
              <a:lnSpc>
                <a:spcPct val="115000"/>
              </a:lnSpc>
              <a:spcBef>
                <a:spcPts val="0"/>
              </a:spcBef>
              <a:spcAft>
                <a:spcPts val="1600"/>
              </a:spcAft>
              <a:buClr>
                <a:srgbClr val="980000"/>
              </a:buClr>
              <a:buSzPct val="100000"/>
              <a:buFont typeface="Oswald"/>
              <a:buChar char="-"/>
            </a:pPr>
            <a:r>
              <a:rPr lang="en" sz="1400">
                <a:solidFill>
                  <a:srgbClr val="980000"/>
                </a:solidFill>
                <a:latin typeface="Oswald"/>
                <a:ea typeface="Oswald"/>
                <a:cs typeface="Oswald"/>
                <a:sym typeface="Oswald"/>
              </a:rPr>
              <a:t>FROM MEDIEVAL TIMES… A FAMILY PROVIDES THE BRIDE WITH MONEY GOING INTO THE MARRIAGE</a:t>
            </a:r>
          </a:p>
          <a:p>
            <a:pPr indent="-317500" lvl="1" marL="914400" marR="0" rtl="0" algn="l">
              <a:lnSpc>
                <a:spcPct val="115000"/>
              </a:lnSpc>
              <a:spcBef>
                <a:spcPts val="0"/>
              </a:spcBef>
              <a:spcAft>
                <a:spcPts val="1600"/>
              </a:spcAft>
              <a:buClr>
                <a:srgbClr val="980000"/>
              </a:buClr>
              <a:buSzPct val="100000"/>
              <a:buFont typeface="Oswald"/>
              <a:buChar char="-"/>
            </a:pPr>
            <a:r>
              <a:rPr lang="en" sz="1400">
                <a:solidFill>
                  <a:srgbClr val="980000"/>
                </a:solidFill>
                <a:latin typeface="Oswald"/>
                <a:ea typeface="Oswald"/>
                <a:cs typeface="Oswald"/>
                <a:sym typeface="Oswald"/>
              </a:rPr>
              <a:t>INCREASES DESIRABILITY OF BRIDE WITH POTENTIAL SUITORS</a:t>
            </a:r>
          </a:p>
          <a:p>
            <a:pPr indent="-317500" lvl="1" marL="914400" marR="0" rtl="0" algn="l">
              <a:lnSpc>
                <a:spcPct val="115000"/>
              </a:lnSpc>
              <a:spcBef>
                <a:spcPts val="0"/>
              </a:spcBef>
              <a:spcAft>
                <a:spcPts val="1600"/>
              </a:spcAft>
              <a:buClr>
                <a:srgbClr val="980000"/>
              </a:buClr>
              <a:buSzPct val="100000"/>
              <a:buFont typeface="Oswald"/>
              <a:buChar char="-"/>
            </a:pPr>
            <a:r>
              <a:rPr lang="en" sz="1400">
                <a:solidFill>
                  <a:srgbClr val="980000"/>
                </a:solidFill>
                <a:latin typeface="Oswald"/>
                <a:ea typeface="Oswald"/>
                <a:cs typeface="Oswald"/>
                <a:sym typeface="Oswald"/>
              </a:rPr>
              <a:t>WIFE WILL ALWAYS HAVE A FINANCIAL SUPPORT… NO MATTER WHAT HAPPENS</a:t>
            </a:r>
          </a:p>
          <a:p>
            <a:pPr indent="-317500" lvl="1" marL="914400" marR="0" rtl="0" algn="l">
              <a:lnSpc>
                <a:spcPct val="115000"/>
              </a:lnSpc>
              <a:spcBef>
                <a:spcPts val="0"/>
              </a:spcBef>
              <a:spcAft>
                <a:spcPts val="1600"/>
              </a:spcAft>
              <a:buClr>
                <a:srgbClr val="BF9000"/>
              </a:buClr>
              <a:buSzPct val="100000"/>
              <a:buFont typeface="Oswald"/>
              <a:buChar char="-"/>
            </a:pPr>
            <a:r>
              <a:rPr b="1" lang="en" sz="1400">
                <a:solidFill>
                  <a:srgbClr val="BF9000"/>
                </a:solidFill>
                <a:latin typeface="Oswald"/>
                <a:ea typeface="Oswald"/>
                <a:cs typeface="Oswald"/>
                <a:sym typeface="Oswald"/>
              </a:rPr>
              <a:t>DOWRY CANNOT BE TAKEN FROM THE BRIDE</a:t>
            </a:r>
          </a:p>
        </p:txBody>
      </p:sp>
      <p:sp>
        <p:nvSpPr>
          <p:cNvPr id="731" name="Shape 73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32" name="Shape 732"/>
          <p:cNvPicPr preferRelativeResize="0"/>
          <p:nvPr/>
        </p:nvPicPr>
        <p:blipFill>
          <a:blip r:embed="rId3">
            <a:alphaModFix/>
          </a:blip>
          <a:stretch>
            <a:fillRect/>
          </a:stretch>
        </p:blipFill>
        <p:spPr>
          <a:xfrm>
            <a:off x="4832400" y="1468825"/>
            <a:ext cx="3999900" cy="3099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311700" y="123750"/>
            <a:ext cx="8520600" cy="733500"/>
          </a:xfrm>
          <a:prstGeom prst="rect">
            <a:avLst/>
          </a:prstGeom>
        </p:spPr>
        <p:txBody>
          <a:bodyPr anchorCtr="0" anchor="b" bIns="91425" lIns="91425" rIns="91425" tIns="91425">
            <a:noAutofit/>
          </a:bodyPr>
          <a:lstStyle/>
          <a:p>
            <a:pPr lvl="0" algn="ctr">
              <a:spcBef>
                <a:spcPts val="0"/>
              </a:spcBef>
              <a:buNone/>
            </a:pPr>
            <a:r>
              <a:rPr lang="en"/>
              <a:t>SEINFELD </a:t>
            </a:r>
            <a:r>
              <a:rPr lang="en">
                <a:solidFill>
                  <a:srgbClr val="BF9000"/>
                </a:solidFill>
              </a:rPr>
              <a:t>(“JERK STORE”)</a:t>
            </a:r>
          </a:p>
        </p:txBody>
      </p:sp>
      <p:sp>
        <p:nvSpPr>
          <p:cNvPr id="122" name="Shape 122"/>
          <p:cNvSpPr txBox="1"/>
          <p:nvPr/>
        </p:nvSpPr>
        <p:spPr>
          <a:xfrm>
            <a:off x="8020000" y="4084850"/>
            <a:ext cx="1015800" cy="363600"/>
          </a:xfrm>
          <a:prstGeom prst="rect">
            <a:avLst/>
          </a:prstGeom>
          <a:noFill/>
          <a:ln>
            <a:noFill/>
          </a:ln>
        </p:spPr>
        <p:txBody>
          <a:bodyPr anchorCtr="0" anchor="t" bIns="91425" lIns="91425" rIns="91425" tIns="91425">
            <a:noAutofit/>
          </a:bodyPr>
          <a:lstStyle/>
          <a:p>
            <a:pPr lvl="0">
              <a:spcBef>
                <a:spcPts val="0"/>
              </a:spcBef>
              <a:buNone/>
            </a:pPr>
            <a:r>
              <a:rPr lang="en"/>
              <a:t>1:00-2:19</a:t>
            </a:r>
          </a:p>
        </p:txBody>
      </p:sp>
      <p:sp>
        <p:nvSpPr>
          <p:cNvPr id="123" name="Shape 123" title="George and the Jerk Store">
            <a:hlinkClick r:id="rId3"/>
          </p:cNvPr>
          <p:cNvSpPr/>
          <p:nvPr/>
        </p:nvSpPr>
        <p:spPr>
          <a:xfrm>
            <a:off x="1283799" y="857250"/>
            <a:ext cx="6736200" cy="4098875"/>
          </a:xfrm>
          <a:prstGeom prst="rect">
            <a:avLst/>
          </a:prstGeom>
          <a:blipFill>
            <a:blip r:embed="rId4">
              <a:alphaModFix/>
            </a:blip>
            <a:stretch>
              <a:fillRect/>
            </a:stretch>
          </a:blipFill>
          <a:ln>
            <a:noFill/>
          </a:ln>
        </p:spPr>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6" name="Shape 736"/>
        <p:cNvGrpSpPr/>
        <p:nvPr/>
      </p:nvGrpSpPr>
      <p:grpSpPr>
        <a:xfrm>
          <a:off x="0" y="0"/>
          <a:ext cx="0" cy="0"/>
          <a:chOff x="0" y="0"/>
          <a:chExt cx="0" cy="0"/>
        </a:xfrm>
      </p:grpSpPr>
      <p:sp>
        <p:nvSpPr>
          <p:cNvPr id="737" name="Shape 737"/>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TO BE “ENDOWED”?</a:t>
            </a:r>
          </a:p>
        </p:txBody>
      </p:sp>
      <p:sp>
        <p:nvSpPr>
          <p:cNvPr id="738" name="Shape 738"/>
          <p:cNvSpPr txBox="1"/>
          <p:nvPr>
            <p:ph idx="1" type="body"/>
          </p:nvPr>
        </p:nvSpPr>
        <p:spPr>
          <a:xfrm>
            <a:off x="311700" y="1468825"/>
            <a:ext cx="3999899" cy="3099900"/>
          </a:xfrm>
          <a:prstGeom prst="rect">
            <a:avLst/>
          </a:prstGeom>
        </p:spPr>
        <p:txBody>
          <a:bodyPr anchorCtr="0" anchor="t" bIns="91425" lIns="91425" rIns="91425" tIns="91425">
            <a:noAutofit/>
          </a:bodyPr>
          <a:lstStyle/>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THESE UNALIENABLE RIGHTS ARE PROPERTY THAT WE GET FROM NATURE’S GOD (CREATOR)</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THIS PROPERTY CAN NEVER BE TAKEN AWAY FROM US… THE RIGHT TO:</a:t>
            </a:r>
          </a:p>
          <a:p>
            <a:pPr indent="-342900" lvl="1" marL="914400" rtl="0">
              <a:spcBef>
                <a:spcPts val="0"/>
              </a:spcBef>
              <a:buClr>
                <a:srgbClr val="BF9000"/>
              </a:buClr>
              <a:buSzPct val="100000"/>
              <a:buFont typeface="Oswald"/>
              <a:buChar char="-"/>
            </a:pPr>
            <a:r>
              <a:rPr b="1" lang="en" sz="1800">
                <a:solidFill>
                  <a:srgbClr val="BF9000"/>
                </a:solidFill>
                <a:latin typeface="Oswald"/>
                <a:ea typeface="Oswald"/>
                <a:cs typeface="Oswald"/>
                <a:sym typeface="Oswald"/>
              </a:rPr>
              <a:t>LIVE</a:t>
            </a:r>
          </a:p>
          <a:p>
            <a:pPr indent="-342900" lvl="1" marL="914400" rtl="0">
              <a:spcBef>
                <a:spcPts val="0"/>
              </a:spcBef>
              <a:buClr>
                <a:srgbClr val="BF9000"/>
              </a:buClr>
              <a:buSzPct val="100000"/>
              <a:buFont typeface="Oswald"/>
              <a:buChar char="-"/>
            </a:pPr>
            <a:r>
              <a:rPr b="1" lang="en" sz="1800">
                <a:solidFill>
                  <a:srgbClr val="BF9000"/>
                </a:solidFill>
                <a:latin typeface="Oswald"/>
                <a:ea typeface="Oswald"/>
                <a:cs typeface="Oswald"/>
                <a:sym typeface="Oswald"/>
              </a:rPr>
              <a:t>BE FREE</a:t>
            </a:r>
          </a:p>
          <a:p>
            <a:pPr indent="-342900" lvl="1" marL="914400" rtl="0">
              <a:spcBef>
                <a:spcPts val="0"/>
              </a:spcBef>
              <a:buClr>
                <a:srgbClr val="BF9000"/>
              </a:buClr>
              <a:buSzPct val="100000"/>
              <a:buFont typeface="Oswald"/>
              <a:buChar char="-"/>
            </a:pPr>
            <a:r>
              <a:rPr b="1" lang="en" sz="1800">
                <a:solidFill>
                  <a:srgbClr val="BF9000"/>
                </a:solidFill>
                <a:latin typeface="Oswald"/>
                <a:ea typeface="Oswald"/>
                <a:cs typeface="Oswald"/>
                <a:sym typeface="Oswald"/>
              </a:rPr>
              <a:t>PURSUE HAPPINESS</a:t>
            </a:r>
          </a:p>
          <a:p>
            <a:pPr lvl="0">
              <a:spcBef>
                <a:spcPts val="0"/>
              </a:spcBef>
              <a:buNone/>
            </a:pPr>
            <a:r>
              <a:rPr b="1" lang="en" sz="1800">
                <a:solidFill>
                  <a:srgbClr val="000000"/>
                </a:solidFill>
                <a:latin typeface="Oswald"/>
                <a:ea typeface="Oswald"/>
                <a:cs typeface="Oswald"/>
                <a:sym typeface="Oswald"/>
              </a:rPr>
              <a:t>**</a:t>
            </a:r>
            <a:r>
              <a:rPr b="1" lang="en" sz="1800" u="sng">
                <a:solidFill>
                  <a:srgbClr val="000000"/>
                </a:solidFill>
                <a:latin typeface="Oswald"/>
                <a:ea typeface="Oswald"/>
                <a:cs typeface="Oswald"/>
                <a:sym typeface="Oswald"/>
              </a:rPr>
              <a:t>TRY TO TAKE THEM AWAY</a:t>
            </a:r>
            <a:r>
              <a:rPr b="1" lang="en" sz="1800">
                <a:solidFill>
                  <a:srgbClr val="000000"/>
                </a:solidFill>
                <a:latin typeface="Oswald"/>
                <a:ea typeface="Oswald"/>
                <a:cs typeface="Oswald"/>
                <a:sym typeface="Oswald"/>
              </a:rPr>
              <a:t>? ROB MAN OF HIS HUMAN PROPERTY</a:t>
            </a:r>
          </a:p>
        </p:txBody>
      </p:sp>
      <p:sp>
        <p:nvSpPr>
          <p:cNvPr id="739" name="Shape 739"/>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40" name="Shape 740"/>
          <p:cNvPicPr preferRelativeResize="0"/>
          <p:nvPr/>
        </p:nvPicPr>
        <p:blipFill>
          <a:blip r:embed="rId3">
            <a:alphaModFix/>
          </a:blip>
          <a:stretch>
            <a:fillRect/>
          </a:stretch>
        </p:blipFill>
        <p:spPr>
          <a:xfrm>
            <a:off x="4832400" y="1468825"/>
            <a:ext cx="3999899" cy="309989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4" name="Shape 744"/>
        <p:cNvGrpSpPr/>
        <p:nvPr/>
      </p:nvGrpSpPr>
      <p:grpSpPr>
        <a:xfrm>
          <a:off x="0" y="0"/>
          <a:ext cx="0" cy="0"/>
          <a:chOff x="0" y="0"/>
          <a:chExt cx="0" cy="0"/>
        </a:xfrm>
      </p:grpSpPr>
      <p:sp>
        <p:nvSpPr>
          <p:cNvPr id="745" name="Shape 745"/>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PROTECTOR</a:t>
            </a:r>
          </a:p>
        </p:txBody>
      </p:sp>
      <p:sp>
        <p:nvSpPr>
          <p:cNvPr id="746" name="Shape 746"/>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t/>
            </a:r>
            <a:endParaRPr sz="3600">
              <a:solidFill>
                <a:srgbClr val="0000FF"/>
              </a:solidFill>
              <a:latin typeface="Oswald"/>
              <a:ea typeface="Oswald"/>
              <a:cs typeface="Oswald"/>
              <a:sym typeface="Oswald"/>
            </a:endParaRPr>
          </a:p>
          <a:p>
            <a:pPr lvl="0" rtl="0">
              <a:spcBef>
                <a:spcPts val="0"/>
              </a:spcBef>
              <a:buNone/>
            </a:pPr>
            <a:r>
              <a:rPr lang="en" sz="3600">
                <a:solidFill>
                  <a:srgbClr val="0000FF"/>
                </a:solidFill>
                <a:latin typeface="Oswald"/>
                <a:ea typeface="Oswald"/>
                <a:cs typeface="Oswald"/>
                <a:sym typeface="Oswald"/>
              </a:rPr>
              <a:t>GOVERNMENT…</a:t>
            </a:r>
          </a:p>
          <a:p>
            <a:pPr lvl="0" rtl="0">
              <a:spcBef>
                <a:spcPts val="0"/>
              </a:spcBef>
              <a:buNone/>
            </a:pPr>
            <a:r>
              <a:rPr lang="en" sz="2400">
                <a:solidFill>
                  <a:srgbClr val="980000"/>
                </a:solidFill>
                <a:latin typeface="Oswald"/>
                <a:ea typeface="Oswald"/>
                <a:cs typeface="Oswald"/>
                <a:sym typeface="Oswald"/>
              </a:rPr>
              <a:t>WILL PREVENT OUR RUIN AS A PEOPLE AND AS A COUNTRY</a:t>
            </a:r>
          </a:p>
          <a:p>
            <a:pPr lvl="0" rtl="0">
              <a:spcBef>
                <a:spcPts val="0"/>
              </a:spcBef>
              <a:buNone/>
            </a:pPr>
            <a:r>
              <a:t/>
            </a:r>
            <a:endParaRPr sz="2400">
              <a:solidFill>
                <a:srgbClr val="980000"/>
              </a:solidFill>
              <a:latin typeface="Oswald"/>
              <a:ea typeface="Oswald"/>
              <a:cs typeface="Oswald"/>
              <a:sym typeface="Oswald"/>
            </a:endParaRPr>
          </a:p>
          <a:p>
            <a:pPr lvl="0">
              <a:spcBef>
                <a:spcPts val="0"/>
              </a:spcBef>
              <a:buNone/>
            </a:pPr>
            <a:r>
              <a:t/>
            </a:r>
            <a:endParaRPr sz="2400">
              <a:solidFill>
                <a:srgbClr val="BF9000"/>
              </a:solidFill>
              <a:latin typeface="Oswald"/>
              <a:ea typeface="Oswald"/>
              <a:cs typeface="Oswald"/>
              <a:sym typeface="Oswald"/>
            </a:endParaRPr>
          </a:p>
        </p:txBody>
      </p:sp>
      <p:sp>
        <p:nvSpPr>
          <p:cNvPr id="747" name="Shape 747"/>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48" name="Shape 748"/>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2" name="Shape 752"/>
        <p:cNvGrpSpPr/>
        <p:nvPr/>
      </p:nvGrpSpPr>
      <p:grpSpPr>
        <a:xfrm>
          <a:off x="0" y="0"/>
          <a:ext cx="0" cy="0"/>
          <a:chOff x="0" y="0"/>
          <a:chExt cx="0" cy="0"/>
        </a:xfrm>
      </p:grpSpPr>
      <p:sp>
        <p:nvSpPr>
          <p:cNvPr id="753" name="Shape 75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OUR GREATEST GIFT</a:t>
            </a:r>
          </a:p>
        </p:txBody>
      </p:sp>
      <p:sp>
        <p:nvSpPr>
          <p:cNvPr id="754" name="Shape 754"/>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3600">
                <a:solidFill>
                  <a:srgbClr val="0000FF"/>
                </a:solidFill>
                <a:latin typeface="Oswald"/>
                <a:ea typeface="Oswald"/>
                <a:cs typeface="Oswald"/>
                <a:sym typeface="Oswald"/>
              </a:rPr>
              <a:t>THE DESIRE FOR PEACE…</a:t>
            </a:r>
          </a:p>
          <a:p>
            <a:pPr lvl="0" rtl="0">
              <a:spcBef>
                <a:spcPts val="0"/>
              </a:spcBef>
              <a:buNone/>
            </a:pPr>
            <a:r>
              <a:rPr lang="en" sz="2400">
                <a:solidFill>
                  <a:srgbClr val="980000"/>
                </a:solidFill>
                <a:latin typeface="Oswald"/>
                <a:ea typeface="Oswald"/>
                <a:cs typeface="Oswald"/>
                <a:sym typeface="Oswald"/>
              </a:rPr>
              <a:t>IS THE DOWRY GIVEN TO US BY OUR CREATOR....</a:t>
            </a:r>
          </a:p>
          <a:p>
            <a:pPr lvl="0">
              <a:spcBef>
                <a:spcPts val="0"/>
              </a:spcBef>
              <a:buNone/>
            </a:pPr>
            <a:r>
              <a:rPr b="1" lang="en" sz="2400">
                <a:solidFill>
                  <a:srgbClr val="980000"/>
                </a:solidFill>
                <a:latin typeface="Oswald"/>
                <a:ea typeface="Oswald"/>
                <a:cs typeface="Oswald"/>
                <a:sym typeface="Oswald"/>
              </a:rPr>
              <a:t>NATURE’S GOD</a:t>
            </a:r>
          </a:p>
        </p:txBody>
      </p:sp>
      <p:sp>
        <p:nvSpPr>
          <p:cNvPr id="755" name="Shape 75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56" name="Shape 756"/>
          <p:cNvPicPr preferRelativeResize="0"/>
          <p:nvPr/>
        </p:nvPicPr>
        <p:blipFill>
          <a:blip r:embed="rId3">
            <a:alphaModFix/>
          </a:blip>
          <a:stretch>
            <a:fillRect/>
          </a:stretch>
        </p:blipFill>
        <p:spPr>
          <a:xfrm>
            <a:off x="4832400" y="1468825"/>
            <a:ext cx="3999900" cy="30999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0" name="Shape 760"/>
        <p:cNvGrpSpPr/>
        <p:nvPr/>
      </p:nvGrpSpPr>
      <p:grpSpPr>
        <a:xfrm>
          <a:off x="0" y="0"/>
          <a:ext cx="0" cy="0"/>
          <a:chOff x="0" y="0"/>
          <a:chExt cx="0" cy="0"/>
        </a:xfrm>
      </p:grpSpPr>
      <p:sp>
        <p:nvSpPr>
          <p:cNvPr id="761" name="Shape 761"/>
          <p:cNvSpPr txBox="1"/>
          <p:nvPr>
            <p:ph type="title"/>
          </p:nvPr>
        </p:nvSpPr>
        <p:spPr>
          <a:xfrm>
            <a:off x="311700" y="180350"/>
            <a:ext cx="8520599" cy="733499"/>
          </a:xfrm>
          <a:prstGeom prst="rect">
            <a:avLst/>
          </a:prstGeom>
        </p:spPr>
        <p:txBody>
          <a:bodyPr anchorCtr="0" anchor="b" bIns="91425" lIns="91425" rIns="91425" tIns="91425">
            <a:noAutofit/>
          </a:bodyPr>
          <a:lstStyle/>
          <a:p>
            <a:pPr lvl="0" algn="ctr">
              <a:spcBef>
                <a:spcPts val="0"/>
              </a:spcBef>
              <a:buNone/>
            </a:pPr>
            <a:r>
              <a:rPr lang="en"/>
              <a:t>FUN TO BE A KID</a:t>
            </a:r>
          </a:p>
        </p:txBody>
      </p:sp>
      <p:sp>
        <p:nvSpPr>
          <p:cNvPr id="762" name="Shape 762">
            <a:hlinkClick r:id="rId3"/>
          </p:cNvPr>
          <p:cNvSpPr/>
          <p:nvPr/>
        </p:nvSpPr>
        <p:spPr>
          <a:xfrm>
            <a:off x="1684950" y="913850"/>
            <a:ext cx="5882499" cy="4041099"/>
          </a:xfrm>
          <a:prstGeom prst="rect">
            <a:avLst/>
          </a:prstGeom>
          <a:blipFill>
            <a:blip r:embed="rId4">
              <a:alphaModFix/>
            </a:blip>
            <a:stretch>
              <a:fillRect/>
            </a:stretch>
          </a:blipFill>
          <a:ln>
            <a:noFill/>
          </a:ln>
        </p:spPr>
      </p:sp>
      <p:sp>
        <p:nvSpPr>
          <p:cNvPr id="763" name="Shape 763"/>
          <p:cNvSpPr txBox="1"/>
          <p:nvPr/>
        </p:nvSpPr>
        <p:spPr>
          <a:xfrm>
            <a:off x="7700475" y="4058625"/>
            <a:ext cx="1131899" cy="295499"/>
          </a:xfrm>
          <a:prstGeom prst="rect">
            <a:avLst/>
          </a:prstGeom>
          <a:noFill/>
          <a:ln>
            <a:noFill/>
          </a:ln>
        </p:spPr>
        <p:txBody>
          <a:bodyPr anchorCtr="0" anchor="t" bIns="91425" lIns="91425" rIns="91425" tIns="91425">
            <a:noAutofit/>
          </a:bodyPr>
          <a:lstStyle/>
          <a:p>
            <a:pPr lvl="0">
              <a:spcBef>
                <a:spcPts val="0"/>
              </a:spcBef>
              <a:buNone/>
            </a:pPr>
            <a:r>
              <a:rPr lang="en"/>
              <a:t>0-3:12</a:t>
            </a: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7" name="Shape 767"/>
        <p:cNvGrpSpPr/>
        <p:nvPr/>
      </p:nvGrpSpPr>
      <p:grpSpPr>
        <a:xfrm>
          <a:off x="0" y="0"/>
          <a:ext cx="0" cy="0"/>
          <a:chOff x="0" y="0"/>
          <a:chExt cx="0" cy="0"/>
        </a:xfrm>
      </p:grpSpPr>
      <p:sp>
        <p:nvSpPr>
          <p:cNvPr id="768" name="Shape 768"/>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BEAUTIFUL OPTIMISM</a:t>
            </a:r>
          </a:p>
        </p:txBody>
      </p:sp>
      <p:sp>
        <p:nvSpPr>
          <p:cNvPr id="769" name="Shape 769"/>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THE GREAT “BEAUTY” OF THE TEXT ARISES FROM HOW THE IDEAS ARE COMBINED WITH PROCESS…</a:t>
            </a:r>
          </a:p>
          <a:p>
            <a:pPr indent="-342900" lvl="0" marL="457200" rtl="0">
              <a:spcBef>
                <a:spcPts val="0"/>
              </a:spcBef>
              <a:buClr>
                <a:srgbClr val="980000"/>
              </a:buClr>
              <a:buSzPct val="100000"/>
              <a:buFont typeface="Oswald"/>
              <a:buChar char="-"/>
            </a:pPr>
            <a:r>
              <a:rPr lang="en" sz="1800">
                <a:solidFill>
                  <a:srgbClr val="980000"/>
                </a:solidFill>
                <a:latin typeface="Oswald"/>
                <a:ea typeface="Oswald"/>
                <a:cs typeface="Oswald"/>
                <a:sym typeface="Oswald"/>
              </a:rPr>
              <a:t>ALL PEOPLE HAVE EQUAL RIGHTS AND EQUAL ACCESS TO PROTECT IT</a:t>
            </a:r>
          </a:p>
          <a:p>
            <a:pPr lvl="0" rtl="0">
              <a:spcBef>
                <a:spcPts val="0"/>
              </a:spcBef>
              <a:buNone/>
            </a:pPr>
            <a:r>
              <a:t/>
            </a:r>
            <a:endParaRPr sz="1800">
              <a:solidFill>
                <a:srgbClr val="980000"/>
              </a:solidFill>
              <a:latin typeface="Oswald"/>
              <a:ea typeface="Oswald"/>
              <a:cs typeface="Oswald"/>
              <a:sym typeface="Oswald"/>
            </a:endParaRPr>
          </a:p>
          <a:p>
            <a:pPr indent="-342900" lvl="0" marL="457200">
              <a:spcBef>
                <a:spcPts val="0"/>
              </a:spcBef>
              <a:buClr>
                <a:srgbClr val="980000"/>
              </a:buClr>
              <a:buSzPct val="100000"/>
              <a:buFont typeface="Oswald"/>
              <a:buChar char="-"/>
            </a:pPr>
            <a:r>
              <a:rPr lang="en" sz="1800">
                <a:solidFill>
                  <a:srgbClr val="980000"/>
                </a:solidFill>
                <a:latin typeface="Oswald"/>
                <a:ea typeface="Oswald"/>
                <a:cs typeface="Oswald"/>
                <a:sym typeface="Oswald"/>
              </a:rPr>
              <a:t>IN SECTION 2, WE SEE A SUBLIME OPTIMISM ABOUT HUMAN POTENTIAL</a:t>
            </a:r>
          </a:p>
        </p:txBody>
      </p:sp>
      <p:sp>
        <p:nvSpPr>
          <p:cNvPr id="770" name="Shape 770"/>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71" name="Shape 771"/>
          <p:cNvPicPr preferRelativeResize="0"/>
          <p:nvPr/>
        </p:nvPicPr>
        <p:blipFill>
          <a:blip r:embed="rId3">
            <a:alphaModFix/>
          </a:blip>
          <a:stretch>
            <a:fillRect/>
          </a:stretch>
        </p:blipFill>
        <p:spPr>
          <a:xfrm>
            <a:off x="4832400" y="1468825"/>
            <a:ext cx="2118899" cy="1635149"/>
          </a:xfrm>
          <a:prstGeom prst="rect">
            <a:avLst/>
          </a:prstGeom>
          <a:noFill/>
          <a:ln>
            <a:noFill/>
          </a:ln>
        </p:spPr>
      </p:pic>
      <p:pic>
        <p:nvPicPr>
          <p:cNvPr id="772" name="Shape 772"/>
          <p:cNvPicPr preferRelativeResize="0"/>
          <p:nvPr/>
        </p:nvPicPr>
        <p:blipFill>
          <a:blip r:embed="rId4">
            <a:alphaModFix/>
          </a:blip>
          <a:stretch>
            <a:fillRect/>
          </a:stretch>
        </p:blipFill>
        <p:spPr>
          <a:xfrm>
            <a:off x="6951300" y="1468825"/>
            <a:ext cx="1880999" cy="1635149"/>
          </a:xfrm>
          <a:prstGeom prst="rect">
            <a:avLst/>
          </a:prstGeom>
          <a:noFill/>
          <a:ln>
            <a:noFill/>
          </a:ln>
        </p:spPr>
      </p:pic>
      <p:pic>
        <p:nvPicPr>
          <p:cNvPr id="773" name="Shape 773"/>
          <p:cNvPicPr preferRelativeResize="0"/>
          <p:nvPr/>
        </p:nvPicPr>
        <p:blipFill>
          <a:blip r:embed="rId5">
            <a:alphaModFix/>
          </a:blip>
          <a:stretch>
            <a:fillRect/>
          </a:stretch>
        </p:blipFill>
        <p:spPr>
          <a:xfrm>
            <a:off x="4832400" y="3103975"/>
            <a:ext cx="2227774" cy="1464750"/>
          </a:xfrm>
          <a:prstGeom prst="rect">
            <a:avLst/>
          </a:prstGeom>
          <a:noFill/>
          <a:ln>
            <a:noFill/>
          </a:ln>
        </p:spPr>
      </p:pic>
      <p:pic>
        <p:nvPicPr>
          <p:cNvPr id="774" name="Shape 774"/>
          <p:cNvPicPr preferRelativeResize="0"/>
          <p:nvPr/>
        </p:nvPicPr>
        <p:blipFill>
          <a:blip r:embed="rId6">
            <a:alphaModFix/>
          </a:blip>
          <a:stretch>
            <a:fillRect/>
          </a:stretch>
        </p:blipFill>
        <p:spPr>
          <a:xfrm>
            <a:off x="6951300" y="3103975"/>
            <a:ext cx="1881000" cy="14647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8" name="Shape 778"/>
        <p:cNvGrpSpPr/>
        <p:nvPr/>
      </p:nvGrpSpPr>
      <p:grpSpPr>
        <a:xfrm>
          <a:off x="0" y="0"/>
          <a:ext cx="0" cy="0"/>
          <a:chOff x="0" y="0"/>
          <a:chExt cx="0" cy="0"/>
        </a:xfrm>
      </p:grpSpPr>
      <p:sp>
        <p:nvSpPr>
          <p:cNvPr id="779" name="Shape 779">
            <a:hlinkClick r:id="rId3"/>
          </p:cNvPr>
          <p:cNvSpPr/>
          <p:nvPr/>
        </p:nvSpPr>
        <p:spPr>
          <a:xfrm>
            <a:off x="3653849" y="357300"/>
            <a:ext cx="5226325" cy="4467375"/>
          </a:xfrm>
          <a:prstGeom prst="rect">
            <a:avLst/>
          </a:prstGeom>
          <a:blipFill>
            <a:blip r:embed="rId4">
              <a:alphaModFix/>
            </a:blip>
            <a:stretch>
              <a:fillRect/>
            </a:stretch>
          </a:blipFill>
          <a:ln>
            <a:noFill/>
          </a:ln>
        </p:spPr>
      </p:sp>
      <p:pic>
        <p:nvPicPr>
          <p:cNvPr id="780" name="Shape 780"/>
          <p:cNvPicPr preferRelativeResize="0"/>
          <p:nvPr/>
        </p:nvPicPr>
        <p:blipFill>
          <a:blip r:embed="rId5">
            <a:alphaModFix/>
          </a:blip>
          <a:stretch>
            <a:fillRect/>
          </a:stretch>
        </p:blipFill>
        <p:spPr>
          <a:xfrm>
            <a:off x="391675" y="315750"/>
            <a:ext cx="2743200" cy="1602625"/>
          </a:xfrm>
          <a:prstGeom prst="rect">
            <a:avLst/>
          </a:prstGeom>
          <a:noFill/>
          <a:ln>
            <a:noFill/>
          </a:ln>
        </p:spPr>
      </p:pic>
      <p:pic>
        <p:nvPicPr>
          <p:cNvPr id="781" name="Shape 781"/>
          <p:cNvPicPr preferRelativeResize="0"/>
          <p:nvPr/>
        </p:nvPicPr>
        <p:blipFill>
          <a:blip r:embed="rId6">
            <a:alphaModFix/>
          </a:blip>
          <a:stretch>
            <a:fillRect/>
          </a:stretch>
        </p:blipFill>
        <p:spPr>
          <a:xfrm>
            <a:off x="1019399" y="2716216"/>
            <a:ext cx="1602625" cy="2208134"/>
          </a:xfrm>
          <a:prstGeom prst="rect">
            <a:avLst/>
          </a:prstGeom>
          <a:noFill/>
          <a:ln>
            <a:noFill/>
          </a:ln>
        </p:spPr>
      </p:pic>
      <p:sp>
        <p:nvSpPr>
          <p:cNvPr id="782" name="Shape 782"/>
          <p:cNvSpPr txBox="1"/>
          <p:nvPr/>
        </p:nvSpPr>
        <p:spPr>
          <a:xfrm>
            <a:off x="5373400" y="4530975"/>
            <a:ext cx="3000000" cy="293700"/>
          </a:xfrm>
          <a:prstGeom prst="rect">
            <a:avLst/>
          </a:prstGeom>
          <a:noFill/>
          <a:ln>
            <a:noFill/>
          </a:ln>
        </p:spPr>
        <p:txBody>
          <a:bodyPr anchorCtr="0" anchor="ctr" bIns="91425" lIns="91425" rIns="91425" tIns="91425">
            <a:noAutofit/>
          </a:bodyPr>
          <a:lstStyle/>
          <a:p>
            <a:pPr lvl="0" rtl="0">
              <a:spcBef>
                <a:spcPts val="0"/>
              </a:spcBef>
              <a:buNone/>
            </a:pPr>
            <a:r>
              <a:t/>
            </a:r>
            <a:endParaRPr/>
          </a:p>
          <a:p>
            <a:pPr lvl="0" rtl="0">
              <a:spcBef>
                <a:spcPts val="0"/>
              </a:spcBef>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6" name="Shape 786"/>
        <p:cNvGrpSpPr/>
        <p:nvPr/>
      </p:nvGrpSpPr>
      <p:grpSpPr>
        <a:xfrm>
          <a:off x="0" y="0"/>
          <a:ext cx="0" cy="0"/>
          <a:chOff x="0" y="0"/>
          <a:chExt cx="0" cy="0"/>
        </a:xfrm>
      </p:grpSpPr>
      <p:sp>
        <p:nvSpPr>
          <p:cNvPr id="787" name="Shape 787">
            <a:hlinkClick r:id="rId3"/>
          </p:cNvPr>
          <p:cNvSpPr/>
          <p:nvPr/>
        </p:nvSpPr>
        <p:spPr>
          <a:xfrm>
            <a:off x="1555525" y="293675"/>
            <a:ext cx="6032924" cy="4598099"/>
          </a:xfrm>
          <a:prstGeom prst="rect">
            <a:avLst/>
          </a:prstGeom>
          <a:blipFill>
            <a:blip r:embed="rId4">
              <a:alphaModFix/>
            </a:blip>
            <a:stretch>
              <a:fillRect/>
            </a:stretch>
          </a:blipFill>
          <a:ln>
            <a:noFill/>
          </a:ln>
        </p:spPr>
      </p:sp>
      <p:sp>
        <p:nvSpPr>
          <p:cNvPr id="788" name="Shape 788"/>
          <p:cNvSpPr txBox="1"/>
          <p:nvPr/>
        </p:nvSpPr>
        <p:spPr>
          <a:xfrm>
            <a:off x="7736225" y="3876500"/>
            <a:ext cx="1241699" cy="344099"/>
          </a:xfrm>
          <a:prstGeom prst="rect">
            <a:avLst/>
          </a:prstGeom>
          <a:noFill/>
          <a:ln>
            <a:noFill/>
          </a:ln>
        </p:spPr>
        <p:txBody>
          <a:bodyPr anchorCtr="0" anchor="t" bIns="91425" lIns="91425" rIns="91425" tIns="91425">
            <a:noAutofit/>
          </a:bodyPr>
          <a:lstStyle/>
          <a:p>
            <a:pPr lvl="0">
              <a:spcBef>
                <a:spcPts val="0"/>
              </a:spcBef>
              <a:buNone/>
            </a:pPr>
            <a:r>
              <a:rPr lang="en"/>
              <a:t>2:46-3:25</a:t>
            </a: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2" name="Shape 792"/>
        <p:cNvGrpSpPr/>
        <p:nvPr/>
      </p:nvGrpSpPr>
      <p:grpSpPr>
        <a:xfrm>
          <a:off x="0" y="0"/>
          <a:ext cx="0" cy="0"/>
          <a:chOff x="0" y="0"/>
          <a:chExt cx="0" cy="0"/>
        </a:xfrm>
      </p:grpSpPr>
      <p:sp>
        <p:nvSpPr>
          <p:cNvPr id="793" name="Shape 793"/>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HAVE A LITTLE FAITH</a:t>
            </a:r>
          </a:p>
        </p:txBody>
      </p:sp>
      <p:sp>
        <p:nvSpPr>
          <p:cNvPr id="794" name="Shape 794"/>
          <p:cNvSpPr txBox="1"/>
          <p:nvPr>
            <p:ph idx="1" type="body"/>
          </p:nvPr>
        </p:nvSpPr>
        <p:spPr>
          <a:xfrm>
            <a:off x="311700" y="1468825"/>
            <a:ext cx="3999899" cy="3099900"/>
          </a:xfrm>
          <a:prstGeom prst="rect">
            <a:avLst/>
          </a:prstGeom>
        </p:spPr>
        <p:txBody>
          <a:bodyPr anchorCtr="0" anchor="t" bIns="91425" lIns="91425" rIns="91425" tIns="91425">
            <a:noAutofit/>
          </a:bodyPr>
          <a:lstStyle/>
          <a:p>
            <a:pPr lvl="0" rtl="0">
              <a:spcBef>
                <a:spcPts val="0"/>
              </a:spcBef>
              <a:buNone/>
            </a:pPr>
            <a:r>
              <a:rPr lang="en" sz="1800">
                <a:solidFill>
                  <a:srgbClr val="0000FF"/>
                </a:solidFill>
                <a:latin typeface="Oswald"/>
                <a:ea typeface="Oswald"/>
                <a:cs typeface="Oswald"/>
                <a:sym typeface="Oswald"/>
              </a:rPr>
              <a:t>READ “THAT WHENEVER...SAFETY AND HAPPINESS”</a:t>
            </a:r>
          </a:p>
          <a:p>
            <a:pPr indent="-228600" lvl="0" marL="457200" rtl="0">
              <a:spcBef>
                <a:spcPts val="0"/>
              </a:spcBef>
              <a:buClr>
                <a:srgbClr val="980000"/>
              </a:buClr>
              <a:buFont typeface="Oswald"/>
              <a:buChar char="-"/>
            </a:pPr>
            <a:r>
              <a:rPr lang="en" u="sng">
                <a:solidFill>
                  <a:srgbClr val="980000"/>
                </a:solidFill>
                <a:latin typeface="Oswald"/>
                <a:ea typeface="Oswald"/>
                <a:cs typeface="Oswald"/>
                <a:sym typeface="Oswald"/>
              </a:rPr>
              <a:t>FUNDAMENTAL OF EQUALITY</a:t>
            </a:r>
            <a:r>
              <a:rPr lang="en">
                <a:solidFill>
                  <a:srgbClr val="980000"/>
                </a:solidFill>
                <a:latin typeface="Oswald"/>
                <a:ea typeface="Oswald"/>
                <a:cs typeface="Oswald"/>
                <a:sym typeface="Oswald"/>
              </a:rPr>
              <a:t>:  </a:t>
            </a:r>
            <a:r>
              <a:rPr b="1" lang="en">
                <a:solidFill>
                  <a:srgbClr val="980000"/>
                </a:solidFill>
                <a:latin typeface="Oswald"/>
                <a:ea typeface="Oswald"/>
                <a:cs typeface="Oswald"/>
                <a:sym typeface="Oswald"/>
              </a:rPr>
              <a:t>NO ONE CAN JUDGE YOUR HAPPINESS LIKE YOU!!</a:t>
            </a:r>
          </a:p>
          <a:p>
            <a:pPr indent="-228600" lvl="0" marL="457200" rtl="0">
              <a:spcBef>
                <a:spcPts val="0"/>
              </a:spcBef>
              <a:buClr>
                <a:srgbClr val="980000"/>
              </a:buClr>
              <a:buFont typeface="Oswald"/>
              <a:buChar char="-"/>
            </a:pPr>
            <a:r>
              <a:rPr lang="en">
                <a:solidFill>
                  <a:srgbClr val="980000"/>
                </a:solidFill>
                <a:latin typeface="Oswald"/>
                <a:ea typeface="Oswald"/>
                <a:cs typeface="Oswald"/>
                <a:sym typeface="Oswald"/>
              </a:rPr>
              <a:t>EVERY PERSON CAN PARTICIPATE IN POLITICS BECAUSE EACH OF US IS THE BEST JUDGE OF OUR HAPPINESS</a:t>
            </a:r>
          </a:p>
          <a:p>
            <a:pPr indent="-228600" lvl="1" marL="914400" rtl="0">
              <a:spcBef>
                <a:spcPts val="0"/>
              </a:spcBef>
              <a:buClr>
                <a:srgbClr val="BF9000"/>
              </a:buClr>
              <a:buFont typeface="Oswald"/>
              <a:buChar char="-"/>
            </a:pPr>
            <a:r>
              <a:rPr lang="en" u="sng">
                <a:solidFill>
                  <a:srgbClr val="BF9000"/>
                </a:solidFill>
                <a:latin typeface="Oswald"/>
                <a:ea typeface="Oswald"/>
                <a:cs typeface="Oswald"/>
                <a:sym typeface="Oswald"/>
              </a:rPr>
              <a:t>TRUST</a:t>
            </a:r>
            <a:r>
              <a:rPr lang="en">
                <a:solidFill>
                  <a:srgbClr val="BF9000"/>
                </a:solidFill>
                <a:latin typeface="Oswald"/>
                <a:ea typeface="Oswald"/>
                <a:cs typeface="Oswald"/>
                <a:sym typeface="Oswald"/>
              </a:rPr>
              <a:t> IS PLACED IN THE PEOPLE TO ALWAYS BE EVALUATING THEIR OWN LIVES </a:t>
            </a:r>
          </a:p>
          <a:p>
            <a:pPr indent="-228600" lvl="1" marL="914400">
              <a:spcBef>
                <a:spcPts val="0"/>
              </a:spcBef>
              <a:buClr>
                <a:srgbClr val="BF9000"/>
              </a:buClr>
              <a:buFont typeface="Oswald"/>
              <a:buChar char="-"/>
            </a:pPr>
            <a:r>
              <a:rPr lang="en">
                <a:solidFill>
                  <a:srgbClr val="BF9000"/>
                </a:solidFill>
                <a:latin typeface="Oswald"/>
                <a:ea typeface="Oswald"/>
                <a:cs typeface="Oswald"/>
                <a:sym typeface="Oswald"/>
              </a:rPr>
              <a:t>THE SIGNERS  </a:t>
            </a:r>
            <a:r>
              <a:rPr lang="en" u="sng">
                <a:solidFill>
                  <a:srgbClr val="BF9000"/>
                </a:solidFill>
                <a:latin typeface="Oswald"/>
                <a:ea typeface="Oswald"/>
                <a:cs typeface="Oswald"/>
                <a:sym typeface="Oswald"/>
              </a:rPr>
              <a:t>TRUST</a:t>
            </a:r>
            <a:r>
              <a:rPr lang="en">
                <a:solidFill>
                  <a:srgbClr val="BF9000"/>
                </a:solidFill>
                <a:latin typeface="Oswald"/>
                <a:ea typeface="Oswald"/>
                <a:cs typeface="Oswald"/>
                <a:sym typeface="Oswald"/>
              </a:rPr>
              <a:t> THAT PEOPLE  WILL RESPOND WHEN THEIR RIGHTS ARE STOLEN</a:t>
            </a:r>
          </a:p>
        </p:txBody>
      </p:sp>
      <p:sp>
        <p:nvSpPr>
          <p:cNvPr id="795" name="Shape 795"/>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796" name="Shape 796"/>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0" name="Shape 800"/>
        <p:cNvGrpSpPr/>
        <p:nvPr/>
      </p:nvGrpSpPr>
      <p:grpSpPr>
        <a:xfrm>
          <a:off x="0" y="0"/>
          <a:ext cx="0" cy="0"/>
          <a:chOff x="0" y="0"/>
          <a:chExt cx="0" cy="0"/>
        </a:xfrm>
      </p:grpSpPr>
      <p:sp>
        <p:nvSpPr>
          <p:cNvPr id="801" name="Shape 801"/>
          <p:cNvSpPr txBox="1"/>
          <p:nvPr>
            <p:ph type="title"/>
          </p:nvPr>
        </p:nvSpPr>
        <p:spPr>
          <a:xfrm>
            <a:off x="311700" y="372500"/>
            <a:ext cx="8520599" cy="733499"/>
          </a:xfrm>
          <a:prstGeom prst="rect">
            <a:avLst/>
          </a:prstGeom>
        </p:spPr>
        <p:txBody>
          <a:bodyPr anchorCtr="0" anchor="b" bIns="91425" lIns="91425" rIns="91425" tIns="91425">
            <a:noAutofit/>
          </a:bodyPr>
          <a:lstStyle/>
          <a:p>
            <a:pPr lvl="0" algn="ctr">
              <a:spcBef>
                <a:spcPts val="0"/>
              </a:spcBef>
              <a:buNone/>
            </a:pPr>
            <a:r>
              <a:rPr lang="en"/>
              <a:t>THE POWER TO JUDGE</a:t>
            </a:r>
          </a:p>
        </p:txBody>
      </p:sp>
      <p:sp>
        <p:nvSpPr>
          <p:cNvPr id="802" name="Shape 802"/>
          <p:cNvSpPr txBox="1"/>
          <p:nvPr>
            <p:ph idx="1" type="body"/>
          </p:nvPr>
        </p:nvSpPr>
        <p:spPr>
          <a:xfrm>
            <a:off x="311700" y="1468825"/>
            <a:ext cx="3999899" cy="3535799"/>
          </a:xfrm>
          <a:prstGeom prst="rect">
            <a:avLst/>
          </a:prstGeom>
        </p:spPr>
        <p:txBody>
          <a:bodyPr anchorCtr="0" anchor="t" bIns="91425" lIns="91425" rIns="91425" tIns="91425">
            <a:noAutofit/>
          </a:bodyPr>
          <a:lstStyle/>
          <a:p>
            <a:pPr lvl="0">
              <a:spcBef>
                <a:spcPts val="0"/>
              </a:spcBef>
              <a:buNone/>
            </a:pPr>
            <a:r>
              <a:rPr lang="en" sz="1800">
                <a:solidFill>
                  <a:srgbClr val="000000"/>
                </a:solidFill>
                <a:latin typeface="Oswald"/>
                <a:ea typeface="Oswald"/>
                <a:cs typeface="Oswald"/>
                <a:sym typeface="Oswald"/>
              </a:rPr>
              <a:t>READ “BUT WHEN A… SYSTEMS OF GOVERNMENT”</a:t>
            </a:r>
          </a:p>
          <a:p>
            <a:pPr lvl="0" rtl="0">
              <a:spcBef>
                <a:spcPts val="0"/>
              </a:spcBef>
              <a:buNone/>
            </a:pPr>
            <a:r>
              <a:rPr lang="en" sz="1800">
                <a:solidFill>
                  <a:srgbClr val="0000FF"/>
                </a:solidFill>
                <a:latin typeface="Oswald"/>
                <a:ea typeface="Oswald"/>
                <a:cs typeface="Oswald"/>
                <a:sym typeface="Oswald"/>
              </a:rPr>
              <a:t>BASED ON OUR PRESENT… </a:t>
            </a:r>
            <a:r>
              <a:rPr lang="en" sz="1800" u="sng">
                <a:solidFill>
                  <a:srgbClr val="0000FF"/>
                </a:solidFill>
                <a:latin typeface="Oswald"/>
                <a:ea typeface="Oswald"/>
                <a:cs typeface="Oswald"/>
                <a:sym typeface="Oswald"/>
              </a:rPr>
              <a:t>WE JUDGE THE FUTURE</a:t>
            </a:r>
          </a:p>
          <a:p>
            <a:pPr indent="-298450" lvl="0" marL="457200" rtl="0">
              <a:spcBef>
                <a:spcPts val="0"/>
              </a:spcBef>
              <a:buClr>
                <a:srgbClr val="980000"/>
              </a:buClr>
              <a:buSzPct val="100000"/>
              <a:buFont typeface="Oswald"/>
              <a:buChar char="-"/>
            </a:pPr>
            <a:r>
              <a:rPr lang="en" sz="1100">
                <a:solidFill>
                  <a:srgbClr val="980000"/>
                </a:solidFill>
                <a:latin typeface="Oswald"/>
                <a:ea typeface="Oswald"/>
                <a:cs typeface="Oswald"/>
                <a:sym typeface="Oswald"/>
              </a:rPr>
              <a:t>EVERY PERSON MAKES THESE DECISIONS EVERY DAY</a:t>
            </a:r>
          </a:p>
          <a:p>
            <a:pPr indent="-298450" lvl="0" marL="457200" rtl="0">
              <a:spcBef>
                <a:spcPts val="0"/>
              </a:spcBef>
              <a:buClr>
                <a:srgbClr val="980000"/>
              </a:buClr>
              <a:buSzPct val="100000"/>
              <a:buFont typeface="Oswald"/>
              <a:buChar char="-"/>
            </a:pPr>
            <a:r>
              <a:rPr lang="en" sz="1100">
                <a:solidFill>
                  <a:srgbClr val="980000"/>
                </a:solidFill>
                <a:latin typeface="Oswald"/>
                <a:ea typeface="Oswald"/>
                <a:cs typeface="Oswald"/>
                <a:sym typeface="Oswald"/>
              </a:rPr>
              <a:t>WE ARE ALL EQUAL IN OUR ABILITY TO JUDGE… </a:t>
            </a:r>
            <a:r>
              <a:rPr b="1" lang="en" sz="1100">
                <a:solidFill>
                  <a:srgbClr val="980000"/>
                </a:solidFill>
                <a:latin typeface="Oswald"/>
                <a:ea typeface="Oswald"/>
                <a:cs typeface="Oswald"/>
                <a:sym typeface="Oswald"/>
              </a:rPr>
              <a:t>NOT EQUAL IN OUR ABILITY TO BE RIGHT</a:t>
            </a:r>
          </a:p>
          <a:p>
            <a:pPr lvl="0" rtl="0">
              <a:spcBef>
                <a:spcPts val="0"/>
              </a:spcBef>
              <a:buNone/>
            </a:pPr>
            <a:r>
              <a:rPr b="1" lang="en">
                <a:solidFill>
                  <a:srgbClr val="BF9000"/>
                </a:solidFill>
                <a:latin typeface="Oswald"/>
                <a:ea typeface="Oswald"/>
                <a:cs typeface="Oswald"/>
                <a:sym typeface="Oswald"/>
              </a:rPr>
              <a:t>** THE SIGNERS HAD TOTAL OPTIMISM IN MAN’S ABILITY SEE THE PRESENT AND JUDGE FUTURE EVENTS</a:t>
            </a:r>
          </a:p>
          <a:p>
            <a:pPr indent="-298450" lvl="0" marL="457200">
              <a:spcBef>
                <a:spcPts val="0"/>
              </a:spcBef>
              <a:buClr>
                <a:srgbClr val="000000"/>
              </a:buClr>
              <a:buSzPct val="100000"/>
              <a:buFont typeface="Oswald"/>
              <a:buChar char="-"/>
            </a:pPr>
            <a:r>
              <a:rPr b="1" lang="en" sz="1100">
                <a:solidFill>
                  <a:srgbClr val="000000"/>
                </a:solidFill>
                <a:latin typeface="Oswald"/>
                <a:ea typeface="Oswald"/>
                <a:cs typeface="Oswald"/>
                <a:sym typeface="Oswald"/>
              </a:rPr>
              <a:t>EX: REVOLT AGAINST A GOVERNMENT WHICH IS DENYING OUR UNALIENABLE RIGHTS</a:t>
            </a:r>
          </a:p>
        </p:txBody>
      </p:sp>
      <p:sp>
        <p:nvSpPr>
          <p:cNvPr id="803" name="Shape 803"/>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04" name="Shape 804"/>
          <p:cNvPicPr preferRelativeResize="0"/>
          <p:nvPr/>
        </p:nvPicPr>
        <p:blipFill>
          <a:blip r:embed="rId3">
            <a:alphaModFix/>
          </a:blip>
          <a:stretch>
            <a:fillRect/>
          </a:stretch>
        </p:blipFill>
        <p:spPr>
          <a:xfrm>
            <a:off x="4832400" y="1468825"/>
            <a:ext cx="3999900" cy="309989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8" name="Shape 808"/>
        <p:cNvGrpSpPr/>
        <p:nvPr/>
      </p:nvGrpSpPr>
      <p:grpSpPr>
        <a:xfrm>
          <a:off x="0" y="0"/>
          <a:ext cx="0" cy="0"/>
          <a:chOff x="0" y="0"/>
          <a:chExt cx="0" cy="0"/>
        </a:xfrm>
      </p:grpSpPr>
      <p:sp>
        <p:nvSpPr>
          <p:cNvPr id="809" name="Shape 809"/>
          <p:cNvSpPr txBox="1"/>
          <p:nvPr>
            <p:ph type="title"/>
          </p:nvPr>
        </p:nvSpPr>
        <p:spPr>
          <a:xfrm>
            <a:off x="311700" y="372500"/>
            <a:ext cx="8520599" cy="733499"/>
          </a:xfrm>
          <a:prstGeom prst="rect">
            <a:avLst/>
          </a:prstGeom>
        </p:spPr>
        <p:txBody>
          <a:bodyPr anchorCtr="0" anchor="ctr" bIns="91425" lIns="91425" rIns="91425" tIns="91425">
            <a:noAutofit/>
          </a:bodyPr>
          <a:lstStyle/>
          <a:p>
            <a:pPr lvl="0" algn="ctr">
              <a:spcBef>
                <a:spcPts val="0"/>
              </a:spcBef>
              <a:buNone/>
            </a:pPr>
            <a:r>
              <a:rPr lang="en"/>
              <a:t>THE VALUE OF COMMUNICATION</a:t>
            </a:r>
          </a:p>
        </p:txBody>
      </p:sp>
      <p:sp>
        <p:nvSpPr>
          <p:cNvPr id="810" name="Shape 810"/>
          <p:cNvSpPr txBox="1"/>
          <p:nvPr>
            <p:ph idx="1" type="body"/>
          </p:nvPr>
        </p:nvSpPr>
        <p:spPr>
          <a:xfrm>
            <a:off x="311700" y="1468825"/>
            <a:ext cx="3999899" cy="3565200"/>
          </a:xfrm>
          <a:prstGeom prst="rect">
            <a:avLst/>
          </a:prstGeom>
        </p:spPr>
        <p:txBody>
          <a:bodyPr anchorCtr="0" anchor="t" bIns="91425" lIns="91425" rIns="91425" tIns="91425">
            <a:noAutofit/>
          </a:bodyPr>
          <a:lstStyle/>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THINK ABOUT HOW THE D of I WAS WRITTEN...</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COMMITTEES</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MEETINGS IN EACH COLONY</a:t>
            </a:r>
          </a:p>
          <a:p>
            <a:pPr indent="-317500" lvl="1" marL="914400" rtl="0">
              <a:spcBef>
                <a:spcPts val="0"/>
              </a:spcBef>
              <a:buClr>
                <a:srgbClr val="980000"/>
              </a:buClr>
              <a:buSzPct val="100000"/>
              <a:buFont typeface="Oswald"/>
              <a:buChar char="-"/>
            </a:pPr>
            <a:r>
              <a:rPr lang="en" sz="1400">
                <a:solidFill>
                  <a:srgbClr val="980000"/>
                </a:solidFill>
                <a:latin typeface="Oswald"/>
                <a:ea typeface="Oswald"/>
                <a:cs typeface="Oswald"/>
                <a:sym typeface="Oswald"/>
              </a:rPr>
              <a:t>1ST, 2ND CONTINENTAL CONGRESSES</a:t>
            </a:r>
          </a:p>
          <a:p>
            <a:pPr indent="-342900" lvl="0" marL="457200" rtl="0">
              <a:spcBef>
                <a:spcPts val="0"/>
              </a:spcBef>
              <a:buClr>
                <a:srgbClr val="0000FF"/>
              </a:buClr>
              <a:buSzPct val="100000"/>
              <a:buFont typeface="Oswald"/>
              <a:buChar char="-"/>
            </a:pPr>
            <a:r>
              <a:rPr lang="en" sz="1800">
                <a:solidFill>
                  <a:srgbClr val="0000FF"/>
                </a:solidFill>
                <a:latin typeface="Oswald"/>
                <a:ea typeface="Oswald"/>
                <a:cs typeface="Oswald"/>
                <a:sym typeface="Oswald"/>
              </a:rPr>
              <a:t>OUR COUNTRY BEGAN WITH CONVERSATIONS… SHARING OUR FEELINGS OF HAPPINESS</a:t>
            </a:r>
          </a:p>
          <a:p>
            <a:pPr indent="-342900" lvl="0" marL="457200">
              <a:spcBef>
                <a:spcPts val="0"/>
              </a:spcBef>
              <a:buClr>
                <a:srgbClr val="BF9000"/>
              </a:buClr>
              <a:buSzPct val="100000"/>
              <a:buFont typeface="Oswald"/>
              <a:buChar char="-"/>
            </a:pPr>
            <a:r>
              <a:rPr lang="en" sz="1800">
                <a:solidFill>
                  <a:srgbClr val="BF9000"/>
                </a:solidFill>
                <a:latin typeface="Oswald"/>
                <a:ea typeface="Oswald"/>
                <a:cs typeface="Oswald"/>
                <a:sym typeface="Oswald"/>
              </a:rPr>
              <a:t>EVERY PERSON DESERVES EQUAL ACCESS TO GOVERNMENT… WHICH PROTECTS HAPPINESS</a:t>
            </a:r>
          </a:p>
        </p:txBody>
      </p:sp>
      <p:sp>
        <p:nvSpPr>
          <p:cNvPr id="811" name="Shape 811"/>
          <p:cNvSpPr txBox="1"/>
          <p:nvPr>
            <p:ph idx="2" type="body"/>
          </p:nvPr>
        </p:nvSpPr>
        <p:spPr>
          <a:xfrm>
            <a:off x="4832400" y="1468825"/>
            <a:ext cx="3999899" cy="3099900"/>
          </a:xfrm>
          <a:prstGeom prst="rect">
            <a:avLst/>
          </a:prstGeom>
        </p:spPr>
        <p:txBody>
          <a:bodyPr anchorCtr="0" anchor="t" bIns="91425" lIns="91425" rIns="91425" tIns="91425">
            <a:noAutofit/>
          </a:bodyPr>
          <a:lstStyle/>
          <a:p>
            <a:pPr lvl="0">
              <a:spcBef>
                <a:spcPts val="0"/>
              </a:spcBef>
              <a:buNone/>
            </a:pPr>
            <a:r>
              <a:t/>
            </a:r>
            <a:endParaRPr/>
          </a:p>
        </p:txBody>
      </p:sp>
      <p:pic>
        <p:nvPicPr>
          <p:cNvPr id="812" name="Shape 812"/>
          <p:cNvPicPr preferRelativeResize="0"/>
          <p:nvPr/>
        </p:nvPicPr>
        <p:blipFill>
          <a:blip r:embed="rId3">
            <a:alphaModFix/>
          </a:blip>
          <a:stretch>
            <a:fillRect/>
          </a:stretch>
        </p:blipFill>
        <p:spPr>
          <a:xfrm>
            <a:off x="4832400" y="1468825"/>
            <a:ext cx="3999899" cy="3099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